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99" r:id="rId2"/>
    <p:sldId id="308" r:id="rId3"/>
    <p:sldId id="309" r:id="rId4"/>
    <p:sldId id="311" r:id="rId5"/>
    <p:sldId id="313" r:id="rId6"/>
    <p:sldId id="307" r:id="rId7"/>
    <p:sldId id="327" r:id="rId8"/>
    <p:sldId id="329" r:id="rId9"/>
    <p:sldId id="345" r:id="rId10"/>
    <p:sldId id="314" r:id="rId11"/>
    <p:sldId id="316" r:id="rId12"/>
    <p:sldId id="315" r:id="rId13"/>
    <p:sldId id="317" r:id="rId14"/>
    <p:sldId id="332" r:id="rId15"/>
    <p:sldId id="333" r:id="rId16"/>
    <p:sldId id="334" r:id="rId17"/>
    <p:sldId id="335" r:id="rId18"/>
    <p:sldId id="336" r:id="rId19"/>
    <p:sldId id="337" r:id="rId20"/>
    <p:sldId id="338" r:id="rId21"/>
    <p:sldId id="323" r:id="rId22"/>
    <p:sldId id="339" r:id="rId23"/>
    <p:sldId id="340" r:id="rId24"/>
    <p:sldId id="341" r:id="rId25"/>
    <p:sldId id="342" r:id="rId26"/>
    <p:sldId id="343" r:id="rId27"/>
    <p:sldId id="344" r:id="rId28"/>
    <p:sldId id="326" r:id="rId29"/>
    <p:sldId id="272" r:id="rId30"/>
  </p:sldIdLst>
  <p:sldSz cx="12192000" cy="6858000"/>
  <p:notesSz cx="9601200" cy="7315200"/>
  <p:custDataLst>
    <p:tags r:id="rId3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autoAdjust="0"/>
    <p:restoredTop sz="72653" autoAdjust="0"/>
  </p:normalViewPr>
  <p:slideViewPr>
    <p:cSldViewPr snapToGrid="0" showGuides="1">
      <p:cViewPr varScale="1">
        <p:scale>
          <a:sx n="91" d="100"/>
          <a:sy n="91" d="100"/>
        </p:scale>
        <p:origin x="216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The first principle is to avoid unnecessary information. For example, there is usually no need to include phrases such as number of in data elements. Remember that data elements typically have numerical values, so we can assume it refers to a number, unless otherwise stated.</a:t>
            </a:r>
            <a:endParaRPr lang="en-NO" dirty="0"/>
          </a:p>
        </p:txBody>
      </p:sp>
    </p:spTree>
    <p:extLst>
      <p:ext uri="{BB962C8B-B14F-4D97-AF65-F5344CB8AC3E}">
        <p14:creationId xmlns:p14="http://schemas.microsoft.com/office/powerpoint/2010/main" val="797673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The second principle is to put the key information early in the name. For example, we should say malaria cases positive, instead of positive malaria cases. Why does this matter? Putting malaria first will help us sort all of the malaria program-related elements instead of all the positive cases from different diseases.</a:t>
            </a:r>
            <a:br>
              <a:rPr lang="en-US" dirty="0"/>
            </a:br>
            <a:endParaRPr lang="en-NO" dirty="0"/>
          </a:p>
        </p:txBody>
      </p:sp>
    </p:spTree>
    <p:extLst>
      <p:ext uri="{BB962C8B-B14F-4D97-AF65-F5344CB8AC3E}">
        <p14:creationId xmlns:p14="http://schemas.microsoft.com/office/powerpoint/2010/main" val="2274054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The third principle is to be explicit about the program that the data element belongs to if it could belong to more than one. Because DHIS2 is an integrated system with information from many different types of data, it is necessary to be explicit about the area or program for each data element or indicator. </a:t>
            </a:r>
          </a:p>
          <a:p>
            <a:endParaRPr lang="en-US" dirty="0"/>
          </a:p>
          <a:p>
            <a:r>
              <a:rPr lang="en-US" dirty="0"/>
              <a:t>For example, the indicator case incidence rate per 100,000 population is unclear because it could refer to malaria, TB, cholera or other programs. We should put the specific health program at the start of the indicator name to make it clear which one it refers to. </a:t>
            </a:r>
            <a:br>
              <a:rPr lang="en-US" dirty="0"/>
            </a:br>
            <a:endParaRPr lang="en-NO" dirty="0"/>
          </a:p>
        </p:txBody>
      </p:sp>
    </p:spTree>
    <p:extLst>
      <p:ext uri="{BB962C8B-B14F-4D97-AF65-F5344CB8AC3E}">
        <p14:creationId xmlns:p14="http://schemas.microsoft.com/office/powerpoint/2010/main" val="149018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b="0" dirty="0">
                <a:effectLst/>
              </a:rPr>
              <a:t>Let's see what this looks like with an example. We would like to apply good practices to the naming of the data element "number of pregnant women who attended their first antenatal care visit". </a:t>
            </a:r>
            <a:br>
              <a:rPr lang="en-US" b="0" dirty="0">
                <a:effectLst/>
              </a:rPr>
            </a:br>
            <a:endParaRPr lang="en-NO" dirty="0"/>
          </a:p>
        </p:txBody>
      </p:sp>
    </p:spTree>
    <p:extLst>
      <p:ext uri="{BB962C8B-B14F-4D97-AF65-F5344CB8AC3E}">
        <p14:creationId xmlns:p14="http://schemas.microsoft.com/office/powerpoint/2010/main" val="3045279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First, we can exclude number of. We understand that we are referring to numbers in the realm of aggregate data collection unless specified otherwise. We also don't need to mention pregnant women in the name at all since antenatal care visits only concern pregnant woman. We can also cut out who attend their as it is assumed. </a:t>
            </a:r>
            <a:endParaRPr lang="en-NO" dirty="0"/>
          </a:p>
        </p:txBody>
      </p:sp>
    </p:spTree>
    <p:extLst>
      <p:ext uri="{BB962C8B-B14F-4D97-AF65-F5344CB8AC3E}">
        <p14:creationId xmlns:p14="http://schemas.microsoft.com/office/powerpoint/2010/main" val="2008766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b="0" dirty="0">
                <a:effectLst/>
              </a:rPr>
              <a:t>By cutting any unnecessary words, we can keep it short and simple. </a:t>
            </a:r>
            <a:br>
              <a:rPr lang="en-US" b="0" dirty="0">
                <a:effectLst/>
              </a:rPr>
            </a:br>
            <a:endParaRPr lang="en-NO" dirty="0"/>
          </a:p>
        </p:txBody>
      </p:sp>
    </p:spTree>
    <p:extLst>
      <p:ext uri="{BB962C8B-B14F-4D97-AF65-F5344CB8AC3E}">
        <p14:creationId xmlns:p14="http://schemas.microsoft.com/office/powerpoint/2010/main" val="1477388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b="0" dirty="0">
                <a:effectLst/>
              </a:rPr>
              <a:t>If we decide that we want to retain more descriptive information about the data element, we can include in the description field instead of the name. </a:t>
            </a:r>
            <a:endParaRPr lang="en-NO" dirty="0"/>
          </a:p>
        </p:txBody>
      </p:sp>
    </p:spTree>
    <p:extLst>
      <p:ext uri="{BB962C8B-B14F-4D97-AF65-F5344CB8AC3E}">
        <p14:creationId xmlns:p14="http://schemas.microsoft.com/office/powerpoint/2010/main" val="2707030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b="0" dirty="0">
                <a:effectLst/>
              </a:rPr>
              <a:t>Second, identify the key information and put it at the beginning of the name. </a:t>
            </a:r>
          </a:p>
          <a:p>
            <a:r>
              <a:rPr lang="en-US" b="0" dirty="0">
                <a:effectLst/>
              </a:rPr>
              <a:t>After cutting the words down, we are left with first ANC visit. Let's think about the particular order of the words "first and ANC visit.</a:t>
            </a:r>
            <a:br>
              <a:rPr lang="en-US" b="0" dirty="0">
                <a:effectLst/>
              </a:rPr>
            </a:br>
            <a:endParaRPr lang="en-NO" dirty="0"/>
          </a:p>
        </p:txBody>
      </p:sp>
    </p:spTree>
    <p:extLst>
      <p:ext uri="{BB962C8B-B14F-4D97-AF65-F5344CB8AC3E}">
        <p14:creationId xmlns:p14="http://schemas.microsoft.com/office/powerpoint/2010/main" val="4129933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Let's think about the particular order of the words "first and ANC visit. Conventionally, first ANC visit would be the fist of a series of visits. </a:t>
            </a:r>
            <a:endParaRPr lang="en-NO" dirty="0"/>
          </a:p>
        </p:txBody>
      </p:sp>
    </p:spTree>
    <p:extLst>
      <p:ext uri="{BB962C8B-B14F-4D97-AF65-F5344CB8AC3E}">
        <p14:creationId xmlns:p14="http://schemas.microsoft.com/office/powerpoint/2010/main" val="3443370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b="0" dirty="0">
                <a:effectLst/>
              </a:rPr>
              <a:t>There would likely be additional related data elements, for example, first ANC visit, second ANC visit, third ANC visit and fourth ANC visit. </a:t>
            </a:r>
          </a:p>
          <a:p>
            <a:endParaRPr lang="en-US" b="0" dirty="0">
              <a:effectLst/>
            </a:endParaRPr>
          </a:p>
          <a:p>
            <a:r>
              <a:rPr lang="en-US" b="0" dirty="0">
                <a:effectLst/>
              </a:rPr>
              <a:t>Although this makes sense in plain language, when applied to DHIS2, this might not work as well because the data elements in DHIS2 are alphabetically ordered. It means that in a list of data elements, they would appear in this order. First ANC visit, fourth ANC visit, second ANC visit and third ANC visit.</a:t>
            </a:r>
            <a:br>
              <a:rPr lang="en-US" b="0" dirty="0">
                <a:effectLst/>
              </a:rPr>
            </a:br>
            <a:endParaRPr lang="en-NO" dirty="0"/>
          </a:p>
        </p:txBody>
      </p:sp>
    </p:spTree>
    <p:extLst>
      <p:ext uri="{BB962C8B-B14F-4D97-AF65-F5344CB8AC3E}">
        <p14:creationId xmlns:p14="http://schemas.microsoft.com/office/powerpoint/2010/main" val="1256353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Creating new metadata in DHIS2 is often a straightforward process that can be done quickly via the user interface. </a:t>
            </a:r>
            <a:endParaRPr lang="en-NO" dirty="0"/>
          </a:p>
        </p:txBody>
      </p:sp>
    </p:spTree>
    <p:extLst>
      <p:ext uri="{BB962C8B-B14F-4D97-AF65-F5344CB8AC3E}">
        <p14:creationId xmlns:p14="http://schemas.microsoft.com/office/powerpoint/2010/main" val="1974776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If there are many other elements in your system, your ANC elements might end up separated in a list and would be harder to find. We recommend keeping related data elements together, where possible.</a:t>
            </a:r>
            <a:endParaRPr lang="en-NO" dirty="0"/>
          </a:p>
        </p:txBody>
      </p:sp>
    </p:spTree>
    <p:extLst>
      <p:ext uri="{BB962C8B-B14F-4D97-AF65-F5344CB8AC3E}">
        <p14:creationId xmlns:p14="http://schemas.microsoft.com/office/powerpoint/2010/main" val="3891314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solidFill>
                  <a:srgbClr val="000000"/>
                </a:solidFill>
                <a:effectLst/>
                <a:sym typeface=""/>
              </a:rPr>
              <a:t>We can change the name of these elements so they start with the essential part of the name. Let's put ANC first. So we get ANC first visit, ANC second visit, ANC third visit, and ANC fourth visit. This will allow the items to appear together.</a:t>
            </a:r>
          </a:p>
          <a:p>
            <a:pPr rtl="0"/>
            <a:endParaRPr lang="en-US" dirty="0">
              <a:solidFill>
                <a:srgbClr val="000000"/>
              </a:solidFill>
              <a:effectLst/>
              <a:sym typeface=""/>
            </a:endParaRPr>
          </a:p>
          <a:p>
            <a:pPr rtl="0"/>
            <a:endParaRPr lang="en-US" dirty="0">
              <a:solidFill>
                <a:srgbClr val="000000"/>
              </a:solidFill>
              <a:effectLst/>
              <a:sym typeface=""/>
            </a:endParaRPr>
          </a:p>
          <a:p>
            <a:pPr rtl="0"/>
            <a:endParaRPr lang="en-US" dirty="0">
              <a:solidFill>
                <a:srgbClr val="000000"/>
              </a:solidFill>
              <a:effectLst/>
              <a:sym typeface=""/>
            </a:endParaRPr>
          </a:p>
          <a:p>
            <a:endParaRPr lang="en-NO" dirty="0">
              <a:solidFill>
                <a:srgbClr val="000000"/>
              </a:solidFill>
              <a:sym typeface=""/>
            </a:endParaRPr>
          </a:p>
        </p:txBody>
      </p:sp>
    </p:spTree>
    <p:extLst>
      <p:ext uri="{BB962C8B-B14F-4D97-AF65-F5344CB8AC3E}">
        <p14:creationId xmlns:p14="http://schemas.microsoft.com/office/powerpoint/2010/main" val="2701744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b="0" dirty="0">
                <a:effectLst/>
              </a:rPr>
              <a:t>However, they still won't be in the correct visit order. To ensure they are in the visit order, we can change the words first, second, third, fourth to numerical abbreviations so we have:... </a:t>
            </a:r>
          </a:p>
        </p:txBody>
      </p:sp>
    </p:spTree>
    <p:extLst>
      <p:ext uri="{BB962C8B-B14F-4D97-AF65-F5344CB8AC3E}">
        <p14:creationId xmlns:p14="http://schemas.microsoft.com/office/powerpoint/2010/main" val="1263566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fontAlgn="base"/>
            <a:r>
              <a:rPr lang="en-US" dirty="0">
                <a:solidFill>
                  <a:srgbClr val="000000"/>
                </a:solidFill>
                <a:effectLst/>
                <a:sym typeface=""/>
              </a:rPr>
              <a:t>...ANC 1st visit, using the 1st instead of the word first, ANC 2nd visit, spelled 2nd, and so on for the third and fourth.</a:t>
            </a:r>
          </a:p>
          <a:p>
            <a:pPr rtl="0" fontAlgn="base"/>
            <a:endParaRPr lang="en-US" dirty="0">
              <a:solidFill>
                <a:srgbClr val="000000"/>
              </a:solidFill>
              <a:effectLst/>
              <a:sym typeface=""/>
            </a:endParaRPr>
          </a:p>
          <a:p>
            <a:endParaRPr lang="en-NO" dirty="0">
              <a:solidFill>
                <a:srgbClr val="000000"/>
              </a:solidFill>
              <a:sym typeface=""/>
            </a:endParaRPr>
          </a:p>
        </p:txBody>
      </p:sp>
    </p:spTree>
    <p:extLst>
      <p:ext uri="{BB962C8B-B14F-4D97-AF65-F5344CB8AC3E}">
        <p14:creationId xmlns:p14="http://schemas.microsoft.com/office/powerpoint/2010/main" val="28863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With this final change, the data elements will be correctly ordered from first to last and will be kept together as a group within an alphabetically ordered list.</a:t>
            </a:r>
            <a:br>
              <a:rPr lang="en-US" dirty="0"/>
            </a:br>
            <a:endParaRPr lang="en-NO" dirty="0"/>
          </a:p>
        </p:txBody>
      </p:sp>
    </p:spTree>
    <p:extLst>
      <p:ext uri="{BB962C8B-B14F-4D97-AF65-F5344CB8AC3E}">
        <p14:creationId xmlns:p14="http://schemas.microsoft.com/office/powerpoint/2010/main" val="2644437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noProof="0" dirty="0"/>
              <a:t>Lastly, we could add a prefix that indicates the program this data element belong to. Since this element belongs to the reproductive, maternal, newborn, child and adolescent health program, RMNCAH in short, we can add the prefix RMNCAH to the data element. </a:t>
            </a:r>
          </a:p>
        </p:txBody>
      </p:sp>
    </p:spTree>
    <p:extLst>
      <p:ext uri="{BB962C8B-B14F-4D97-AF65-F5344CB8AC3E}">
        <p14:creationId xmlns:p14="http://schemas.microsoft.com/office/powerpoint/2010/main" val="2748742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We would then have RMNCAH ANC 1st visit.</a:t>
            </a:r>
            <a:br>
              <a:rPr lang="en-US" dirty="0"/>
            </a:br>
            <a:endParaRPr lang="en-NO" dirty="0"/>
          </a:p>
        </p:txBody>
      </p:sp>
    </p:spTree>
    <p:extLst>
      <p:ext uri="{BB962C8B-B14F-4D97-AF65-F5344CB8AC3E}">
        <p14:creationId xmlns:p14="http://schemas.microsoft.com/office/powerpoint/2010/main" val="1697677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tx1"/>
                </a:solidFill>
                <a:effectLst/>
                <a:latin typeface="Lato" panose="020F0502020204030203" pitchFamily="34" charset="0"/>
                <a:ea typeface="+mn-ea"/>
                <a:cs typeface="+mn-cs"/>
              </a:rPr>
              <a:t>In particular, this will assist system administrators as it will allow them to find and group data elements together for various maintenance operations.</a:t>
            </a:r>
            <a:br>
              <a:rPr lang="en-US" dirty="0"/>
            </a:br>
            <a:endParaRPr lang="en-NO" dirty="0"/>
          </a:p>
        </p:txBody>
      </p:sp>
    </p:spTree>
    <p:extLst>
      <p:ext uri="{BB962C8B-B14F-4D97-AF65-F5344CB8AC3E}">
        <p14:creationId xmlns:p14="http://schemas.microsoft.com/office/powerpoint/2010/main" val="607411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In summary, when programs, services and individuals use different procedures for naming data elements and other metadata in the system, the result is often a system that is difficult to use. Using naming conventions when creating metadata can help mitigate these issues. These best practices include avoid unnecessary information. Put the important information early in the name. Use the same prefix for related data elements to keep them together. </a:t>
            </a:r>
            <a:r>
              <a:rPr lang="en-US"/>
              <a:t>And include a program prefix before the name of each data element.</a:t>
            </a:r>
            <a:endParaRPr lang="en-NO" dirty="0"/>
          </a:p>
        </p:txBody>
      </p:sp>
    </p:spTree>
    <p:extLst>
      <p:ext uri="{BB962C8B-B14F-4D97-AF65-F5344CB8AC3E}">
        <p14:creationId xmlns:p14="http://schemas.microsoft.com/office/powerpoint/2010/main" val="3446246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defTabSz="914400" rtl="0" eaLnBrk="1" fontAlgn="auto" latinLnBrk="0" hangingPunct="1">
              <a:buClrTx/>
              <a:buSzTx/>
              <a:buFontTx/>
              <a:buNone/>
              <a:tabLst/>
              <a:defRPr/>
            </a:pPr>
            <a:r>
              <a:rPr lang="en-US" dirty="0">
                <a:solidFill>
                  <a:srgbClr val="000000"/>
                </a:solidFill>
                <a:effectLst/>
                <a:sym typeface=""/>
              </a:rPr>
              <a:t>However, one of the challenges of setting up a functional DHIS2 system is that many people can potentially contribute to it by adding or modifying these metadata. Without close coordination between those users,...</a:t>
            </a:r>
          </a:p>
          <a:p>
            <a:pPr marL="0" marR="0" lvl="0" indent="0" defTabSz="914400" rtl="0" eaLnBrk="1" fontAlgn="auto" latinLnBrk="0" hangingPunct="1">
              <a:buClrTx/>
              <a:buSzTx/>
              <a:buFontTx/>
              <a:buNone/>
              <a:tabLst/>
              <a:defRPr/>
            </a:pPr>
            <a:endParaRPr lang="en-US" dirty="0">
              <a:solidFill>
                <a:srgbClr val="000000"/>
              </a:solidFill>
              <a:effectLst/>
              <a:sym typeface=""/>
            </a:endParaRPr>
          </a:p>
          <a:p>
            <a:endParaRPr lang="en-NO" dirty="0">
              <a:solidFill>
                <a:srgbClr val="000000"/>
              </a:solidFill>
              <a:sym typeface=""/>
            </a:endParaRPr>
          </a:p>
        </p:txBody>
      </p:sp>
    </p:spTree>
    <p:extLst>
      <p:ext uri="{BB962C8B-B14F-4D97-AF65-F5344CB8AC3E}">
        <p14:creationId xmlns:p14="http://schemas.microsoft.com/office/powerpoint/2010/main" val="2706767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...we can end up with a system that is difficult to navigate and where it is hard to find what you need.</a:t>
            </a:r>
            <a:endParaRPr lang="en-NO" dirty="0"/>
          </a:p>
        </p:txBody>
      </p:sp>
    </p:spTree>
    <p:extLst>
      <p:ext uri="{BB962C8B-B14F-4D97-AF65-F5344CB8AC3E}">
        <p14:creationId xmlns:p14="http://schemas.microsoft.com/office/powerpoint/2010/main" val="129743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In this video, you will learn about one crucial aspect of maintaining a well-functioning DHIS2 system, following clear standards for naming metadata.</a:t>
            </a:r>
            <a:endParaRPr lang="en-NO" dirty="0"/>
          </a:p>
        </p:txBody>
      </p:sp>
    </p:spTree>
    <p:extLst>
      <p:ext uri="{BB962C8B-B14F-4D97-AF65-F5344CB8AC3E}">
        <p14:creationId xmlns:p14="http://schemas.microsoft.com/office/powerpoint/2010/main" val="1254151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Let's take data elements as an example. When creating new data elements, a standardized method of naming them should be followed by all users of the system.</a:t>
            </a:r>
            <a:endParaRPr lang="en-NO" dirty="0"/>
          </a:p>
        </p:txBody>
      </p:sp>
    </p:spTree>
    <p:extLst>
      <p:ext uri="{BB962C8B-B14F-4D97-AF65-F5344CB8AC3E}">
        <p14:creationId xmlns:p14="http://schemas.microsoft.com/office/powerpoint/2010/main" val="397476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This will mean some coordination both within and between different programs or services as necessary. </a:t>
            </a:r>
            <a:endParaRPr lang="en-NO" dirty="0"/>
          </a:p>
        </p:txBody>
      </p:sp>
    </p:spTree>
    <p:extLst>
      <p:ext uri="{BB962C8B-B14F-4D97-AF65-F5344CB8AC3E}">
        <p14:creationId xmlns:p14="http://schemas.microsoft.com/office/powerpoint/2010/main" val="3061168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solidFill>
                  <a:srgbClr val="000000"/>
                </a:solidFill>
                <a:sym typeface=""/>
              </a:rPr>
              <a:t>Where no protocols are being followed, the users may find it difficult to locate the items they need. If they can't locate items, they may create duplicate copies of them out of a belief that they do not already exist in the system, leading to system clutter and confusion for other users over which of the duplicate items is the correct one to use.</a:t>
            </a:r>
            <a:endParaRPr lang="en-NO" dirty="0">
              <a:solidFill>
                <a:srgbClr val="000000"/>
              </a:solidFill>
              <a:sym typeface=""/>
            </a:endParaRPr>
          </a:p>
        </p:txBody>
      </p:sp>
    </p:spTree>
    <p:extLst>
      <p:ext uri="{BB962C8B-B14F-4D97-AF65-F5344CB8AC3E}">
        <p14:creationId xmlns:p14="http://schemas.microsoft.com/office/powerpoint/2010/main" val="667358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This issue will compound itself over time as more data elements are added to DHIS2. To prevent this issue, you can apply some key principles to make it easier for end users to locate the data elements they need.</a:t>
            </a:r>
            <a:endParaRPr lang="en-NO" dirty="0"/>
          </a:p>
        </p:txBody>
      </p:sp>
    </p:spTree>
    <p:extLst>
      <p:ext uri="{BB962C8B-B14F-4D97-AF65-F5344CB8AC3E}">
        <p14:creationId xmlns:p14="http://schemas.microsoft.com/office/powerpoint/2010/main" val="3399267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2.xml"/><Relationship Id="rId7" Type="http://schemas.openxmlformats.org/officeDocument/2006/relationships/image" Target="../media/image39.svg"/><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notesSlide" Target="../notesSlides/notesSlide2.xml"/><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emf"/><Relationship Id="rId9"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29.xml"/><Relationship Id="rId5" Type="http://schemas.openxmlformats.org/officeDocument/2006/relationships/image" Target="../media/image47.sv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6.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3.xml"/><Relationship Id="rId7" Type="http://schemas.openxmlformats.org/officeDocument/2006/relationships/image" Target="../media/image29.svg"/><Relationship Id="rId2" Type="http://schemas.openxmlformats.org/officeDocument/2006/relationships/slideLayout" Target="../slideLayouts/slideLayout26.xml"/><Relationship Id="rId1" Type="http://schemas.openxmlformats.org/officeDocument/2006/relationships/tags" Target="../tags/tag4.xml"/><Relationship Id="rId6" Type="http://schemas.openxmlformats.org/officeDocument/2006/relationships/image" Target="../media/image28.png"/><Relationship Id="rId11" Type="http://schemas.openxmlformats.org/officeDocument/2006/relationships/image" Target="../media/image35.svg"/><Relationship Id="rId5" Type="http://schemas.openxmlformats.org/officeDocument/2006/relationships/image" Target="../media/image31.sv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5.sv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34.png"/><Relationship Id="rId5" Type="http://schemas.openxmlformats.org/officeDocument/2006/relationships/image" Target="../media/image29.sv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notesSlide" Target="../notesSlides/notesSlide7.xml"/><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29.svg"/><Relationship Id="rId10" Type="http://schemas.openxmlformats.org/officeDocument/2006/relationships/image" Target="../media/image40.png"/><Relationship Id="rId4" Type="http://schemas.openxmlformats.org/officeDocument/2006/relationships/image" Target="../media/image28.png"/><Relationship Id="rId9"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31.sv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9.xml"/><Relationship Id="rId7" Type="http://schemas.openxmlformats.org/officeDocument/2006/relationships/image" Target="../media/image29.svg"/><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28.png"/><Relationship Id="rId11" Type="http://schemas.openxmlformats.org/officeDocument/2006/relationships/image" Target="../media/image35.svg"/><Relationship Id="rId5" Type="http://schemas.openxmlformats.org/officeDocument/2006/relationships/image" Target="../media/image31.sv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Naming conventions </a:t>
            </a:r>
          </a:p>
          <a:p>
            <a:r>
              <a:rPr lang="en-US" dirty="0"/>
              <a:t>for data elements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 </a:t>
            </a:r>
            <a:endParaRPr lang="es-E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2904"/>
    </mc:Choice>
    <mc:Fallback xmlns="">
      <p:transition spd="slow"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dirty="0"/>
              <a:t>Naming principles </a:t>
            </a:r>
          </a:p>
        </p:txBody>
      </p:sp>
      <p:sp>
        <p:nvSpPr>
          <p:cNvPr id="4" name="Rectangle: Rounded Corners 17">
            <a:extLst>
              <a:ext uri="{FF2B5EF4-FFF2-40B4-BE49-F238E27FC236}">
                <a16:creationId xmlns:a16="http://schemas.microsoft.com/office/drawing/2014/main" id="{EA02C493-BF1D-42B7-F531-A92526849AEE}"/>
              </a:ext>
            </a:extLst>
          </p:cNvPr>
          <p:cNvSpPr/>
          <p:nvPr/>
        </p:nvSpPr>
        <p:spPr>
          <a:xfrm>
            <a:off x="2619657" y="1230256"/>
            <a:ext cx="2755171" cy="7238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400" dirty="0" err="1"/>
              <a:t>Principle</a:t>
            </a:r>
            <a:r>
              <a:rPr lang="es-ES" sz="2400" dirty="0"/>
              <a:t> #1</a:t>
            </a:r>
          </a:p>
        </p:txBody>
      </p:sp>
      <p:sp>
        <p:nvSpPr>
          <p:cNvPr id="3" name="TextBox 2">
            <a:extLst>
              <a:ext uri="{FF2B5EF4-FFF2-40B4-BE49-F238E27FC236}">
                <a16:creationId xmlns:a16="http://schemas.microsoft.com/office/drawing/2014/main" id="{E3A95FFE-494D-246E-C1FA-7C9851F098E8}"/>
              </a:ext>
            </a:extLst>
          </p:cNvPr>
          <p:cNvSpPr txBox="1"/>
          <p:nvPr/>
        </p:nvSpPr>
        <p:spPr>
          <a:xfrm>
            <a:off x="6454986" y="1176677"/>
            <a:ext cx="4057227"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Avoid unnecesary information</a:t>
            </a:r>
          </a:p>
        </p:txBody>
      </p:sp>
      <p:sp>
        <p:nvSpPr>
          <p:cNvPr id="5" name="TextBox 4">
            <a:extLst>
              <a:ext uri="{FF2B5EF4-FFF2-40B4-BE49-F238E27FC236}">
                <a16:creationId xmlns:a16="http://schemas.microsoft.com/office/drawing/2014/main" id="{82B185F0-A498-C6D9-5439-FEAEF5EAC4D7}"/>
              </a:ext>
            </a:extLst>
          </p:cNvPr>
          <p:cNvSpPr txBox="1"/>
          <p:nvPr/>
        </p:nvSpPr>
        <p:spPr>
          <a:xfrm>
            <a:off x="533400" y="2905780"/>
            <a:ext cx="11163300" cy="615553"/>
          </a:xfrm>
          <a:prstGeom prst="rect">
            <a:avLst/>
          </a:prstGeom>
          <a:noFill/>
        </p:spPr>
        <p:txBody>
          <a:bodyPr wrap="square" tIns="91440" bIns="91440" rtlCol="0">
            <a:spAutoFit/>
          </a:bodyPr>
          <a:lstStyle/>
          <a:p>
            <a:pPr algn="ctr">
              <a:buClr>
                <a:srgbClr val="008CCF"/>
              </a:buClr>
            </a:pPr>
            <a:r>
              <a:rPr lang="es-ES" sz="2800"/>
              <a:t>Number of Malaria Nets Distributed</a:t>
            </a:r>
          </a:p>
        </p:txBody>
      </p:sp>
      <p:cxnSp>
        <p:nvCxnSpPr>
          <p:cNvPr id="11" name="Straight Connector 10">
            <a:extLst>
              <a:ext uri="{FF2B5EF4-FFF2-40B4-BE49-F238E27FC236}">
                <a16:creationId xmlns:a16="http://schemas.microsoft.com/office/drawing/2014/main" id="{8409D929-2266-FB74-BEF3-1DA2ACA83E80}"/>
              </a:ext>
            </a:extLst>
          </p:cNvPr>
          <p:cNvCxnSpPr/>
          <p:nvPr/>
        </p:nvCxnSpPr>
        <p:spPr>
          <a:xfrm>
            <a:off x="3138360" y="3220649"/>
            <a:ext cx="1920240"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74C295F-65F4-D959-A62E-058F3D859A33}"/>
              </a:ext>
            </a:extLst>
          </p:cNvPr>
          <p:cNvSpPr txBox="1"/>
          <p:nvPr/>
        </p:nvSpPr>
        <p:spPr>
          <a:xfrm>
            <a:off x="2119086" y="3970477"/>
            <a:ext cx="3976914" cy="830997"/>
          </a:xfrm>
          <a:prstGeom prst="rect">
            <a:avLst/>
          </a:prstGeom>
          <a:noFill/>
        </p:spPr>
        <p:txBody>
          <a:bodyPr wrap="square" rtlCol="0">
            <a:spAutoFit/>
          </a:bodyPr>
          <a:lstStyle/>
          <a:p>
            <a:pPr algn="ctr">
              <a:buClr>
                <a:srgbClr val="008CCF"/>
              </a:buClr>
            </a:pPr>
            <a:r>
              <a:rPr lang="en-US" sz="2400" b="0" i="0" u="none" strike="noStrike" kern="1200">
                <a:solidFill>
                  <a:schemeClr val="tx1"/>
                </a:solidFill>
                <a:effectLst/>
                <a:ea typeface="+mn-ea"/>
                <a:cs typeface="+mn-cs"/>
              </a:rPr>
              <a:t>Data elements typically have numerical values</a:t>
            </a:r>
            <a:endParaRPr lang="es-ES" sz="2400"/>
          </a:p>
        </p:txBody>
      </p:sp>
      <p:sp>
        <p:nvSpPr>
          <p:cNvPr id="12" name="Right Brace 11">
            <a:extLst>
              <a:ext uri="{FF2B5EF4-FFF2-40B4-BE49-F238E27FC236}">
                <a16:creationId xmlns:a16="http://schemas.microsoft.com/office/drawing/2014/main" id="{AB18D9A5-5FC5-BDDD-3AD1-88F81858E793}"/>
              </a:ext>
            </a:extLst>
          </p:cNvPr>
          <p:cNvSpPr/>
          <p:nvPr/>
        </p:nvSpPr>
        <p:spPr>
          <a:xfrm rot="5400000">
            <a:off x="3983814" y="2587214"/>
            <a:ext cx="236668" cy="1920240"/>
          </a:xfrm>
          <a:prstGeom prst="rightBrace">
            <a:avLst>
              <a:gd name="adj1" fmla="val 78093"/>
              <a:gd name="adj2" fmla="val 50000"/>
            </a:avLst>
          </a:prstGeom>
          <a:ln w="2857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1700278094"/>
      </p:ext>
    </p:extLst>
  </p:cSld>
  <p:clrMapOvr>
    <a:masterClrMapping/>
  </p:clrMapOvr>
  <mc:AlternateContent xmlns:mc="http://schemas.openxmlformats.org/markup-compatibility/2006" xmlns:p14="http://schemas.microsoft.com/office/powerpoint/2010/main">
    <mc:Choice Requires="p14">
      <p:transition spd="slow" p14:dur="2000" advTm="22416"/>
    </mc:Choice>
    <mc:Fallback xmlns="">
      <p:transition spd="slow" advTm="224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p:bldP spid="8"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dirty="0"/>
              <a:t>Naming principles</a:t>
            </a:r>
          </a:p>
        </p:txBody>
      </p:sp>
      <p:sp>
        <p:nvSpPr>
          <p:cNvPr id="3" name="Rectangle: Rounded Corners 17">
            <a:extLst>
              <a:ext uri="{FF2B5EF4-FFF2-40B4-BE49-F238E27FC236}">
                <a16:creationId xmlns:a16="http://schemas.microsoft.com/office/drawing/2014/main" id="{7159C0D3-9A3F-B3E3-3659-4AE730AAD3D4}"/>
              </a:ext>
            </a:extLst>
          </p:cNvPr>
          <p:cNvSpPr/>
          <p:nvPr/>
        </p:nvSpPr>
        <p:spPr>
          <a:xfrm>
            <a:off x="2786441" y="1232867"/>
            <a:ext cx="2755171" cy="7238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400" dirty="0" err="1"/>
              <a:t>Principle</a:t>
            </a:r>
            <a:r>
              <a:rPr lang="es-ES" sz="2400" dirty="0"/>
              <a:t> #2</a:t>
            </a:r>
          </a:p>
        </p:txBody>
      </p:sp>
      <p:sp>
        <p:nvSpPr>
          <p:cNvPr id="6" name="TextBox 5">
            <a:extLst>
              <a:ext uri="{FF2B5EF4-FFF2-40B4-BE49-F238E27FC236}">
                <a16:creationId xmlns:a16="http://schemas.microsoft.com/office/drawing/2014/main" id="{50749C76-5DFC-E2D6-CC6B-D624FB905A33}"/>
              </a:ext>
            </a:extLst>
          </p:cNvPr>
          <p:cNvSpPr txBox="1"/>
          <p:nvPr/>
        </p:nvSpPr>
        <p:spPr>
          <a:xfrm>
            <a:off x="6480630" y="1179288"/>
            <a:ext cx="4267200"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Put the key information early in the name</a:t>
            </a:r>
          </a:p>
        </p:txBody>
      </p:sp>
      <p:sp>
        <p:nvSpPr>
          <p:cNvPr id="12" name="TextBox 11">
            <a:extLst>
              <a:ext uri="{FF2B5EF4-FFF2-40B4-BE49-F238E27FC236}">
                <a16:creationId xmlns:a16="http://schemas.microsoft.com/office/drawing/2014/main" id="{28DF73D7-B8DB-8310-213C-5A7B84959D99}"/>
              </a:ext>
            </a:extLst>
          </p:cNvPr>
          <p:cNvSpPr txBox="1"/>
          <p:nvPr/>
        </p:nvSpPr>
        <p:spPr>
          <a:xfrm>
            <a:off x="533400" y="3208545"/>
            <a:ext cx="11163300" cy="615553"/>
          </a:xfrm>
          <a:prstGeom prst="rect">
            <a:avLst/>
          </a:prstGeom>
          <a:noFill/>
        </p:spPr>
        <p:txBody>
          <a:bodyPr wrap="square" tIns="91440" bIns="91440" rtlCol="0">
            <a:spAutoFit/>
          </a:bodyPr>
          <a:lstStyle/>
          <a:p>
            <a:pPr algn="ctr">
              <a:buClr>
                <a:srgbClr val="008CCF"/>
              </a:buClr>
            </a:pPr>
            <a:r>
              <a:rPr lang="es-ES" sz="2800"/>
              <a:t>Positive </a:t>
            </a:r>
            <a:r>
              <a:rPr lang="es-ES" sz="2800">
                <a:solidFill>
                  <a:schemeClr val="accent2"/>
                </a:solidFill>
              </a:rPr>
              <a:t>Malaria</a:t>
            </a:r>
            <a:r>
              <a:rPr lang="es-ES" sz="2800"/>
              <a:t> cases</a:t>
            </a:r>
          </a:p>
        </p:txBody>
      </p:sp>
      <p:sp>
        <p:nvSpPr>
          <p:cNvPr id="14" name="TextBox 13">
            <a:extLst>
              <a:ext uri="{FF2B5EF4-FFF2-40B4-BE49-F238E27FC236}">
                <a16:creationId xmlns:a16="http://schemas.microsoft.com/office/drawing/2014/main" id="{687024CB-1EC8-5955-A4BE-C6D90B45A10B}"/>
              </a:ext>
            </a:extLst>
          </p:cNvPr>
          <p:cNvSpPr txBox="1"/>
          <p:nvPr/>
        </p:nvSpPr>
        <p:spPr>
          <a:xfrm>
            <a:off x="526146" y="3208545"/>
            <a:ext cx="11163300" cy="615553"/>
          </a:xfrm>
          <a:prstGeom prst="rect">
            <a:avLst/>
          </a:prstGeom>
          <a:noFill/>
        </p:spPr>
        <p:txBody>
          <a:bodyPr wrap="square" tIns="91440" bIns="91440" rtlCol="0">
            <a:spAutoFit/>
          </a:bodyPr>
          <a:lstStyle/>
          <a:p>
            <a:pPr algn="ctr">
              <a:buClr>
                <a:srgbClr val="008CCF"/>
              </a:buClr>
            </a:pPr>
            <a:r>
              <a:rPr lang="es-ES" sz="2800">
                <a:solidFill>
                  <a:schemeClr val="accent2"/>
                </a:solidFill>
              </a:rPr>
              <a:t>Malaria</a:t>
            </a:r>
            <a:r>
              <a:rPr lang="es-ES" sz="2800"/>
              <a:t> cases positive</a:t>
            </a:r>
          </a:p>
        </p:txBody>
      </p:sp>
      <p:sp>
        <p:nvSpPr>
          <p:cNvPr id="15" name="TextBox 14">
            <a:extLst>
              <a:ext uri="{FF2B5EF4-FFF2-40B4-BE49-F238E27FC236}">
                <a16:creationId xmlns:a16="http://schemas.microsoft.com/office/drawing/2014/main" id="{52385DBB-AF92-9E06-48C2-EE6CA4F1ECD3}"/>
              </a:ext>
            </a:extLst>
          </p:cNvPr>
          <p:cNvSpPr txBox="1"/>
          <p:nvPr/>
        </p:nvSpPr>
        <p:spPr>
          <a:xfrm>
            <a:off x="3098794" y="4079333"/>
            <a:ext cx="3614062" cy="830997"/>
          </a:xfrm>
          <a:prstGeom prst="rect">
            <a:avLst/>
          </a:prstGeom>
          <a:noFill/>
        </p:spPr>
        <p:txBody>
          <a:bodyPr wrap="square" rtlCol="0">
            <a:spAutoFit/>
          </a:bodyPr>
          <a:lstStyle/>
          <a:p>
            <a:pPr algn="ctr">
              <a:buClr>
                <a:srgbClr val="008CCF"/>
              </a:buClr>
            </a:pPr>
            <a:r>
              <a:rPr lang="en-US" sz="2400" b="0" i="0" u="none" strike="noStrike" kern="1200">
                <a:solidFill>
                  <a:schemeClr val="tx1"/>
                </a:solidFill>
                <a:effectLst/>
                <a:ea typeface="+mn-ea"/>
                <a:cs typeface="+mn-cs"/>
              </a:rPr>
              <a:t>Will sort all Malaria related elements</a:t>
            </a:r>
            <a:endParaRPr lang="es-ES" sz="2400"/>
          </a:p>
        </p:txBody>
      </p:sp>
      <p:sp>
        <p:nvSpPr>
          <p:cNvPr id="16" name="Right Brace 15">
            <a:extLst>
              <a:ext uri="{FF2B5EF4-FFF2-40B4-BE49-F238E27FC236}">
                <a16:creationId xmlns:a16="http://schemas.microsoft.com/office/drawing/2014/main" id="{07ECA9E6-0EB4-BE17-D224-C5ACBC940402}"/>
              </a:ext>
            </a:extLst>
          </p:cNvPr>
          <p:cNvSpPr/>
          <p:nvPr/>
        </p:nvSpPr>
        <p:spPr>
          <a:xfrm rot="5400000">
            <a:off x="4795161" y="3093759"/>
            <a:ext cx="236668" cy="1371600"/>
          </a:xfrm>
          <a:prstGeom prst="rightBrace">
            <a:avLst>
              <a:gd name="adj1" fmla="val 78093"/>
              <a:gd name="adj2" fmla="val 50000"/>
            </a:avLst>
          </a:prstGeom>
          <a:ln w="2857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1056563646"/>
      </p:ext>
    </p:extLst>
  </p:cSld>
  <p:clrMapOvr>
    <a:masterClrMapping/>
  </p:clrMapOvr>
  <mc:AlternateContent xmlns:mc="http://schemas.openxmlformats.org/markup-compatibility/2006" xmlns:p14="http://schemas.microsoft.com/office/powerpoint/2010/main">
    <mc:Choice Requires="p14">
      <p:transition spd="slow" p14:dur="2000" advTm="24864"/>
    </mc:Choice>
    <mc:Fallback xmlns="">
      <p:transition spd="slow" advTm="248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2" grpId="0"/>
      <p:bldP spid="12" grpId="1"/>
      <p:bldP spid="14" grpId="0"/>
      <p:bldP spid="1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dirty="0"/>
              <a:t>Naming principles</a:t>
            </a:r>
          </a:p>
        </p:txBody>
      </p:sp>
      <p:sp>
        <p:nvSpPr>
          <p:cNvPr id="3" name="Rectangle: Rounded Corners 17">
            <a:extLst>
              <a:ext uri="{FF2B5EF4-FFF2-40B4-BE49-F238E27FC236}">
                <a16:creationId xmlns:a16="http://schemas.microsoft.com/office/drawing/2014/main" id="{A47AA342-7C43-BC0F-483D-AF0626503C5A}"/>
              </a:ext>
            </a:extLst>
          </p:cNvPr>
          <p:cNvSpPr/>
          <p:nvPr/>
        </p:nvSpPr>
        <p:spPr>
          <a:xfrm>
            <a:off x="2763437" y="1286446"/>
            <a:ext cx="2755171" cy="7238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2400" dirty="0" err="1"/>
              <a:t>Principle</a:t>
            </a:r>
            <a:r>
              <a:rPr lang="es-ES" sz="2400" dirty="0"/>
              <a:t> #3</a:t>
            </a:r>
          </a:p>
        </p:txBody>
      </p:sp>
      <p:sp>
        <p:nvSpPr>
          <p:cNvPr id="10" name="TextBox 9">
            <a:extLst>
              <a:ext uri="{FF2B5EF4-FFF2-40B4-BE49-F238E27FC236}">
                <a16:creationId xmlns:a16="http://schemas.microsoft.com/office/drawing/2014/main" id="{7B821B4A-C35B-B14B-B1C1-CCF198CEA6FA}"/>
              </a:ext>
            </a:extLst>
          </p:cNvPr>
          <p:cNvSpPr txBox="1"/>
          <p:nvPr/>
        </p:nvSpPr>
        <p:spPr>
          <a:xfrm>
            <a:off x="2961130" y="4440518"/>
            <a:ext cx="1428596" cy="461665"/>
          </a:xfrm>
          <a:prstGeom prst="rect">
            <a:avLst/>
          </a:prstGeom>
          <a:noFill/>
        </p:spPr>
        <p:txBody>
          <a:bodyPr wrap="none" rtlCol="0">
            <a:spAutoFit/>
          </a:bodyPr>
          <a:lstStyle/>
          <a:p>
            <a:pPr algn="l">
              <a:buClr>
                <a:srgbClr val="008CCF"/>
              </a:buClr>
            </a:pPr>
            <a:r>
              <a:rPr lang="en-NO" sz="2400">
                <a:latin typeface="+mj-lt"/>
              </a:rPr>
              <a:t>Malaria</a:t>
            </a:r>
            <a:r>
              <a:rPr lang="es-ES" sz="2400">
                <a:latin typeface="+mj-lt"/>
              </a:rPr>
              <a:t>?</a:t>
            </a:r>
            <a:endParaRPr lang="en-NO" sz="2400" dirty="0">
              <a:latin typeface="+mj-lt"/>
            </a:endParaRPr>
          </a:p>
        </p:txBody>
      </p:sp>
      <p:sp>
        <p:nvSpPr>
          <p:cNvPr id="11" name="TextBox 10">
            <a:extLst>
              <a:ext uri="{FF2B5EF4-FFF2-40B4-BE49-F238E27FC236}">
                <a16:creationId xmlns:a16="http://schemas.microsoft.com/office/drawing/2014/main" id="{13F89B56-FA60-11E6-445C-CD4AD6794F19}"/>
              </a:ext>
            </a:extLst>
          </p:cNvPr>
          <p:cNvSpPr txBox="1"/>
          <p:nvPr/>
        </p:nvSpPr>
        <p:spPr>
          <a:xfrm>
            <a:off x="4957224" y="4440518"/>
            <a:ext cx="2270173" cy="461665"/>
          </a:xfrm>
          <a:prstGeom prst="rect">
            <a:avLst/>
          </a:prstGeom>
          <a:noFill/>
        </p:spPr>
        <p:txBody>
          <a:bodyPr wrap="none" rtlCol="0">
            <a:spAutoFit/>
          </a:bodyPr>
          <a:lstStyle/>
          <a:p>
            <a:pPr algn="l">
              <a:buClr>
                <a:srgbClr val="008CCF"/>
              </a:buClr>
            </a:pPr>
            <a:r>
              <a:rPr lang="en-NO" sz="2400">
                <a:latin typeface="+mj-lt"/>
              </a:rPr>
              <a:t>T</a:t>
            </a:r>
            <a:r>
              <a:rPr lang="es-ES" sz="2400">
                <a:latin typeface="+mj-lt"/>
              </a:rPr>
              <a:t>uberculosis?</a:t>
            </a:r>
            <a:endParaRPr lang="en-NO" sz="2400" dirty="0">
              <a:latin typeface="+mj-lt"/>
            </a:endParaRPr>
          </a:p>
        </p:txBody>
      </p:sp>
      <p:sp>
        <p:nvSpPr>
          <p:cNvPr id="12" name="TextBox 11">
            <a:extLst>
              <a:ext uri="{FF2B5EF4-FFF2-40B4-BE49-F238E27FC236}">
                <a16:creationId xmlns:a16="http://schemas.microsoft.com/office/drawing/2014/main" id="{BC21539D-70BF-7EDF-FF3E-903073100E06}"/>
              </a:ext>
            </a:extLst>
          </p:cNvPr>
          <p:cNvSpPr txBox="1"/>
          <p:nvPr/>
        </p:nvSpPr>
        <p:spPr>
          <a:xfrm>
            <a:off x="7794895" y="4440518"/>
            <a:ext cx="1508746" cy="461665"/>
          </a:xfrm>
          <a:prstGeom prst="rect">
            <a:avLst/>
          </a:prstGeom>
          <a:noFill/>
        </p:spPr>
        <p:txBody>
          <a:bodyPr wrap="none" rtlCol="0">
            <a:spAutoFit/>
          </a:bodyPr>
          <a:lstStyle/>
          <a:p>
            <a:pPr algn="l">
              <a:buClr>
                <a:srgbClr val="008CCF"/>
              </a:buClr>
            </a:pPr>
            <a:r>
              <a:rPr lang="en-NO" sz="2400">
                <a:latin typeface="+mj-lt"/>
              </a:rPr>
              <a:t>Cholera</a:t>
            </a:r>
            <a:r>
              <a:rPr lang="es-ES" sz="2400">
                <a:latin typeface="+mj-lt"/>
              </a:rPr>
              <a:t>?</a:t>
            </a:r>
            <a:endParaRPr lang="en-NO" sz="2400" dirty="0">
              <a:latin typeface="+mj-lt"/>
            </a:endParaRPr>
          </a:p>
        </p:txBody>
      </p:sp>
      <p:sp>
        <p:nvSpPr>
          <p:cNvPr id="13" name="TextBox 12">
            <a:extLst>
              <a:ext uri="{FF2B5EF4-FFF2-40B4-BE49-F238E27FC236}">
                <a16:creationId xmlns:a16="http://schemas.microsoft.com/office/drawing/2014/main" id="{73DBB707-16E0-059E-79EC-115797326636}"/>
              </a:ext>
            </a:extLst>
          </p:cNvPr>
          <p:cNvSpPr txBox="1"/>
          <p:nvPr/>
        </p:nvSpPr>
        <p:spPr>
          <a:xfrm>
            <a:off x="6480630" y="1179288"/>
            <a:ext cx="4267200" cy="1200329"/>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Be explicit about the program the data element belongs to</a:t>
            </a:r>
          </a:p>
        </p:txBody>
      </p:sp>
      <p:sp>
        <p:nvSpPr>
          <p:cNvPr id="14" name="TextBox 13">
            <a:extLst>
              <a:ext uri="{FF2B5EF4-FFF2-40B4-BE49-F238E27FC236}">
                <a16:creationId xmlns:a16="http://schemas.microsoft.com/office/drawing/2014/main" id="{95517906-99AD-C6C5-95FE-C6729968FED7}"/>
              </a:ext>
            </a:extLst>
          </p:cNvPr>
          <p:cNvSpPr txBox="1"/>
          <p:nvPr/>
        </p:nvSpPr>
        <p:spPr>
          <a:xfrm>
            <a:off x="533400" y="3376833"/>
            <a:ext cx="11163300" cy="615553"/>
          </a:xfrm>
          <a:prstGeom prst="rect">
            <a:avLst/>
          </a:prstGeom>
          <a:noFill/>
        </p:spPr>
        <p:txBody>
          <a:bodyPr wrap="square" tIns="91440" bIns="91440" rtlCol="0">
            <a:spAutoFit/>
          </a:bodyPr>
          <a:lstStyle/>
          <a:p>
            <a:pPr algn="ctr">
              <a:buClr>
                <a:srgbClr val="008CCF"/>
              </a:buClr>
            </a:pPr>
            <a:r>
              <a:rPr lang="en-US" sz="2800"/>
              <a:t>Case incidence rate per 100 000 population</a:t>
            </a:r>
            <a:endParaRPr lang="es-ES" sz="2800"/>
          </a:p>
        </p:txBody>
      </p:sp>
      <p:pic>
        <p:nvPicPr>
          <p:cNvPr id="15" name="Graphic 14">
            <a:extLst>
              <a:ext uri="{FF2B5EF4-FFF2-40B4-BE49-F238E27FC236}">
                <a16:creationId xmlns:a16="http://schemas.microsoft.com/office/drawing/2014/main" id="{FB5EB4FA-48D4-EB0D-9087-E9FFE4D83E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5020" y="4160244"/>
            <a:ext cx="1196654" cy="1196654"/>
          </a:xfrm>
          <a:prstGeom prst="rect">
            <a:avLst/>
          </a:prstGeom>
        </p:spPr>
      </p:pic>
      <p:pic>
        <p:nvPicPr>
          <p:cNvPr id="17" name="Graphic 16">
            <a:extLst>
              <a:ext uri="{FF2B5EF4-FFF2-40B4-BE49-F238E27FC236}">
                <a16:creationId xmlns:a16="http://schemas.microsoft.com/office/drawing/2014/main" id="{8A9D02CA-BF69-4FF1-EC5C-D37C968D3E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45321" y="4232126"/>
            <a:ext cx="1046856" cy="1052890"/>
          </a:xfrm>
          <a:prstGeom prst="rect">
            <a:avLst/>
          </a:prstGeom>
        </p:spPr>
      </p:pic>
      <p:pic>
        <p:nvPicPr>
          <p:cNvPr id="19" name="Graphic 18">
            <a:extLst>
              <a:ext uri="{FF2B5EF4-FFF2-40B4-BE49-F238E27FC236}">
                <a16:creationId xmlns:a16="http://schemas.microsoft.com/office/drawing/2014/main" id="{87577BFD-68F2-BA0C-897C-4B38822C83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5824" y="4245672"/>
            <a:ext cx="1046856" cy="1025798"/>
          </a:xfrm>
          <a:prstGeom prst="rect">
            <a:avLst/>
          </a:prstGeom>
        </p:spPr>
      </p:pic>
      <p:pic>
        <p:nvPicPr>
          <p:cNvPr id="21" name="Graphic 20">
            <a:extLst>
              <a:ext uri="{FF2B5EF4-FFF2-40B4-BE49-F238E27FC236}">
                <a16:creationId xmlns:a16="http://schemas.microsoft.com/office/drawing/2014/main" id="{390A3F3E-C6FE-EDC1-BD3D-64A0535798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06327" y="4299995"/>
            <a:ext cx="779711" cy="917152"/>
          </a:xfrm>
          <a:prstGeom prst="rect">
            <a:avLst/>
          </a:prstGeom>
        </p:spPr>
      </p:pic>
      <p:grpSp>
        <p:nvGrpSpPr>
          <p:cNvPr id="33" name="Group 32">
            <a:extLst>
              <a:ext uri="{FF2B5EF4-FFF2-40B4-BE49-F238E27FC236}">
                <a16:creationId xmlns:a16="http://schemas.microsoft.com/office/drawing/2014/main" id="{CCA3F1F8-C19A-DAF1-2D84-21E0CFC8345E}"/>
              </a:ext>
            </a:extLst>
          </p:cNvPr>
          <p:cNvGrpSpPr/>
          <p:nvPr/>
        </p:nvGrpSpPr>
        <p:grpSpPr>
          <a:xfrm>
            <a:off x="9169683" y="4329105"/>
            <a:ext cx="1172674" cy="858932"/>
            <a:chOff x="9400591" y="4042175"/>
            <a:chExt cx="1285506" cy="941576"/>
          </a:xfrm>
        </p:grpSpPr>
        <p:sp>
          <p:nvSpPr>
            <p:cNvPr id="25" name="Freeform: Shape 24">
              <a:extLst>
                <a:ext uri="{FF2B5EF4-FFF2-40B4-BE49-F238E27FC236}">
                  <a16:creationId xmlns:a16="http://schemas.microsoft.com/office/drawing/2014/main" id="{EA662BD9-B7FB-87C4-3A46-C6B3D0CD8DB8}"/>
                </a:ext>
              </a:extLst>
            </p:cNvPr>
            <p:cNvSpPr/>
            <p:nvPr/>
          </p:nvSpPr>
          <p:spPr>
            <a:xfrm>
              <a:off x="9469270" y="4042175"/>
              <a:ext cx="272503" cy="272503"/>
            </a:xfrm>
            <a:custGeom>
              <a:avLst/>
              <a:gdLst>
                <a:gd name="connsiteX0" fmla="*/ 272504 w 272503"/>
                <a:gd name="connsiteY0" fmla="*/ 136252 h 272503"/>
                <a:gd name="connsiteX1" fmla="*/ 136252 w 272503"/>
                <a:gd name="connsiteY1" fmla="*/ 272503 h 272503"/>
                <a:gd name="connsiteX2" fmla="*/ 0 w 272503"/>
                <a:gd name="connsiteY2" fmla="*/ 136252 h 272503"/>
                <a:gd name="connsiteX3" fmla="*/ 136252 w 272503"/>
                <a:gd name="connsiteY3" fmla="*/ 0 h 272503"/>
                <a:gd name="connsiteX4" fmla="*/ 272504 w 272503"/>
                <a:gd name="connsiteY4" fmla="*/ 136252 h 27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03" h="272503">
                  <a:moveTo>
                    <a:pt x="272504" y="136252"/>
                  </a:moveTo>
                  <a:cubicBezTo>
                    <a:pt x="272504" y="211501"/>
                    <a:pt x="211502" y="272503"/>
                    <a:pt x="136252" y="272503"/>
                  </a:cubicBezTo>
                  <a:cubicBezTo>
                    <a:pt x="61002" y="272503"/>
                    <a:pt x="0" y="211501"/>
                    <a:pt x="0" y="136252"/>
                  </a:cubicBezTo>
                  <a:cubicBezTo>
                    <a:pt x="0" y="61002"/>
                    <a:pt x="61002" y="0"/>
                    <a:pt x="136252" y="0"/>
                  </a:cubicBezTo>
                  <a:cubicBezTo>
                    <a:pt x="211502" y="0"/>
                    <a:pt x="272504" y="61002"/>
                    <a:pt x="272504" y="136252"/>
                  </a:cubicBezTo>
                  <a:close/>
                </a:path>
              </a:pathLst>
            </a:custGeom>
            <a:solidFill>
              <a:srgbClr val="093371"/>
            </a:solidFill>
            <a:ln w="2201"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B8CDEFB4-7483-0D57-38D4-0500D1AB1039}"/>
                </a:ext>
              </a:extLst>
            </p:cNvPr>
            <p:cNvSpPr/>
            <p:nvPr/>
          </p:nvSpPr>
          <p:spPr>
            <a:xfrm>
              <a:off x="9400591" y="4361203"/>
              <a:ext cx="412078" cy="622548"/>
            </a:xfrm>
            <a:custGeom>
              <a:avLst/>
              <a:gdLst>
                <a:gd name="connsiteX0" fmla="*/ 206039 w 412078"/>
                <a:gd name="connsiteY0" fmla="*/ 0 h 622548"/>
                <a:gd name="connsiteX1" fmla="*/ 206039 w 412078"/>
                <a:gd name="connsiteY1" fmla="*/ 0 h 622548"/>
                <a:gd name="connsiteX2" fmla="*/ 412079 w 412078"/>
                <a:gd name="connsiteY2" fmla="*/ 206039 h 622548"/>
                <a:gd name="connsiteX3" fmla="*/ 412079 w 412078"/>
                <a:gd name="connsiteY3" fmla="*/ 586879 h 622548"/>
                <a:gd name="connsiteX4" fmla="*/ 376409 w 412078"/>
                <a:gd name="connsiteY4" fmla="*/ 622549 h 622548"/>
                <a:gd name="connsiteX5" fmla="*/ 35669 w 412078"/>
                <a:gd name="connsiteY5" fmla="*/ 622549 h 622548"/>
                <a:gd name="connsiteX6" fmla="*/ 0 w 412078"/>
                <a:gd name="connsiteY6" fmla="*/ 586879 h 622548"/>
                <a:gd name="connsiteX7" fmla="*/ 0 w 412078"/>
                <a:gd name="connsiteY7" fmla="*/ 206039 h 622548"/>
                <a:gd name="connsiteX8" fmla="*/ 206039 w 412078"/>
                <a:gd name="connsiteY8" fmla="*/ 0 h 6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78" h="622548">
                  <a:moveTo>
                    <a:pt x="206039" y="0"/>
                  </a:moveTo>
                  <a:lnTo>
                    <a:pt x="206039" y="0"/>
                  </a:lnTo>
                  <a:cubicBezTo>
                    <a:pt x="319760" y="0"/>
                    <a:pt x="412079" y="92319"/>
                    <a:pt x="412079" y="206039"/>
                  </a:cubicBezTo>
                  <a:lnTo>
                    <a:pt x="412079" y="586879"/>
                  </a:lnTo>
                  <a:cubicBezTo>
                    <a:pt x="412079" y="606553"/>
                    <a:pt x="396105" y="622549"/>
                    <a:pt x="376409" y="622549"/>
                  </a:cubicBezTo>
                  <a:lnTo>
                    <a:pt x="35669" y="622549"/>
                  </a:lnTo>
                  <a:cubicBezTo>
                    <a:pt x="15974" y="622549"/>
                    <a:pt x="0" y="606575"/>
                    <a:pt x="0" y="586879"/>
                  </a:cubicBezTo>
                  <a:lnTo>
                    <a:pt x="0" y="206039"/>
                  </a:lnTo>
                  <a:cubicBezTo>
                    <a:pt x="0" y="92319"/>
                    <a:pt x="92319" y="0"/>
                    <a:pt x="206039" y="0"/>
                  </a:cubicBezTo>
                  <a:close/>
                </a:path>
              </a:pathLst>
            </a:custGeom>
            <a:solidFill>
              <a:srgbClr val="093371"/>
            </a:solidFill>
            <a:ln w="2201"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178778FB-C9FE-2BA0-8439-4D2290B744EB}"/>
                </a:ext>
              </a:extLst>
            </p:cNvPr>
            <p:cNvSpPr/>
            <p:nvPr/>
          </p:nvSpPr>
          <p:spPr>
            <a:xfrm>
              <a:off x="9984368" y="4361092"/>
              <a:ext cx="180206" cy="180206"/>
            </a:xfrm>
            <a:custGeom>
              <a:avLst/>
              <a:gdLst>
                <a:gd name="connsiteX0" fmla="*/ 180207 w 180206"/>
                <a:gd name="connsiteY0" fmla="*/ 90103 h 180206"/>
                <a:gd name="connsiteX1" fmla="*/ 90103 w 180206"/>
                <a:gd name="connsiteY1" fmla="*/ 180207 h 180206"/>
                <a:gd name="connsiteX2" fmla="*/ 0 w 180206"/>
                <a:gd name="connsiteY2" fmla="*/ 90103 h 180206"/>
                <a:gd name="connsiteX3" fmla="*/ 90103 w 180206"/>
                <a:gd name="connsiteY3" fmla="*/ 0 h 180206"/>
                <a:gd name="connsiteX4" fmla="*/ 180207 w 180206"/>
                <a:gd name="connsiteY4" fmla="*/ 90103 h 18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206" h="180206">
                  <a:moveTo>
                    <a:pt x="180207" y="90103"/>
                  </a:moveTo>
                  <a:cubicBezTo>
                    <a:pt x="180207" y="139866"/>
                    <a:pt x="139866" y="180207"/>
                    <a:pt x="90103" y="180207"/>
                  </a:cubicBezTo>
                  <a:cubicBezTo>
                    <a:pt x="40341" y="180207"/>
                    <a:pt x="0" y="139866"/>
                    <a:pt x="0" y="90103"/>
                  </a:cubicBezTo>
                  <a:cubicBezTo>
                    <a:pt x="0" y="40341"/>
                    <a:pt x="40341" y="0"/>
                    <a:pt x="90103" y="0"/>
                  </a:cubicBezTo>
                  <a:cubicBezTo>
                    <a:pt x="139866" y="0"/>
                    <a:pt x="180207" y="40341"/>
                    <a:pt x="180207" y="90103"/>
                  </a:cubicBezTo>
                  <a:close/>
                </a:path>
              </a:pathLst>
            </a:custGeom>
            <a:solidFill>
              <a:srgbClr val="093371"/>
            </a:solidFill>
            <a:ln w="2201"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394ED49F-211D-43AF-D7DC-0DEC8845EC45}"/>
                </a:ext>
              </a:extLst>
            </p:cNvPr>
            <p:cNvSpPr/>
            <p:nvPr/>
          </p:nvSpPr>
          <p:spPr>
            <a:xfrm>
              <a:off x="9938973" y="4572072"/>
              <a:ext cx="272481" cy="411679"/>
            </a:xfrm>
            <a:custGeom>
              <a:avLst/>
              <a:gdLst>
                <a:gd name="connsiteX0" fmla="*/ 136230 w 272481"/>
                <a:gd name="connsiteY0" fmla="*/ 0 h 411679"/>
                <a:gd name="connsiteX1" fmla="*/ 136230 w 272481"/>
                <a:gd name="connsiteY1" fmla="*/ 0 h 411679"/>
                <a:gd name="connsiteX2" fmla="*/ 272481 w 272481"/>
                <a:gd name="connsiteY2" fmla="*/ 136252 h 411679"/>
                <a:gd name="connsiteX3" fmla="*/ 272481 w 272481"/>
                <a:gd name="connsiteY3" fmla="*/ 377185 h 411679"/>
                <a:gd name="connsiteX4" fmla="*/ 237986 w 272481"/>
                <a:gd name="connsiteY4" fmla="*/ 411680 h 411679"/>
                <a:gd name="connsiteX5" fmla="*/ 34495 w 272481"/>
                <a:gd name="connsiteY5" fmla="*/ 411680 h 411679"/>
                <a:gd name="connsiteX6" fmla="*/ 0 w 272481"/>
                <a:gd name="connsiteY6" fmla="*/ 377185 h 411679"/>
                <a:gd name="connsiteX7" fmla="*/ 0 w 272481"/>
                <a:gd name="connsiteY7" fmla="*/ 136252 h 411679"/>
                <a:gd name="connsiteX8" fmla="*/ 136252 w 272481"/>
                <a:gd name="connsiteY8" fmla="*/ 0 h 41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481" h="411679">
                  <a:moveTo>
                    <a:pt x="136230" y="0"/>
                  </a:moveTo>
                  <a:lnTo>
                    <a:pt x="136230" y="0"/>
                  </a:lnTo>
                  <a:cubicBezTo>
                    <a:pt x="211423" y="0"/>
                    <a:pt x="272481" y="61058"/>
                    <a:pt x="272481" y="136252"/>
                  </a:cubicBezTo>
                  <a:lnTo>
                    <a:pt x="272481" y="377185"/>
                  </a:lnTo>
                  <a:cubicBezTo>
                    <a:pt x="272481" y="396216"/>
                    <a:pt x="257017" y="411680"/>
                    <a:pt x="237986" y="411680"/>
                  </a:cubicBezTo>
                  <a:lnTo>
                    <a:pt x="34495" y="411680"/>
                  </a:lnTo>
                  <a:cubicBezTo>
                    <a:pt x="15464" y="411680"/>
                    <a:pt x="0" y="396216"/>
                    <a:pt x="0" y="377185"/>
                  </a:cubicBezTo>
                  <a:lnTo>
                    <a:pt x="0" y="136252"/>
                  </a:lnTo>
                  <a:cubicBezTo>
                    <a:pt x="0" y="61058"/>
                    <a:pt x="61059" y="0"/>
                    <a:pt x="136252" y="0"/>
                  </a:cubicBezTo>
                  <a:close/>
                </a:path>
              </a:pathLst>
            </a:custGeom>
            <a:solidFill>
              <a:srgbClr val="093371"/>
            </a:solidFill>
            <a:ln w="2201"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1319E835-829F-EF57-DA02-9E45F452054A}"/>
                </a:ext>
              </a:extLst>
            </p:cNvPr>
            <p:cNvSpPr/>
            <p:nvPr/>
          </p:nvSpPr>
          <p:spPr>
            <a:xfrm>
              <a:off x="10397643" y="4192827"/>
              <a:ext cx="228902" cy="228902"/>
            </a:xfrm>
            <a:custGeom>
              <a:avLst/>
              <a:gdLst>
                <a:gd name="connsiteX0" fmla="*/ 228903 w 228902"/>
                <a:gd name="connsiteY0" fmla="*/ 114451 h 228902"/>
                <a:gd name="connsiteX1" fmla="*/ 114451 w 228902"/>
                <a:gd name="connsiteY1" fmla="*/ 228903 h 228902"/>
                <a:gd name="connsiteX2" fmla="*/ 0 w 228902"/>
                <a:gd name="connsiteY2" fmla="*/ 114451 h 228902"/>
                <a:gd name="connsiteX3" fmla="*/ 114451 w 228902"/>
                <a:gd name="connsiteY3" fmla="*/ 0 h 228902"/>
                <a:gd name="connsiteX4" fmla="*/ 228903 w 228902"/>
                <a:gd name="connsiteY4" fmla="*/ 114451 h 2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02" h="228902">
                  <a:moveTo>
                    <a:pt x="228903" y="114451"/>
                  </a:moveTo>
                  <a:cubicBezTo>
                    <a:pt x="228903" y="177661"/>
                    <a:pt x="177661" y="228903"/>
                    <a:pt x="114451" y="228903"/>
                  </a:cubicBezTo>
                  <a:cubicBezTo>
                    <a:pt x="51242" y="228903"/>
                    <a:pt x="0" y="177661"/>
                    <a:pt x="0" y="114451"/>
                  </a:cubicBezTo>
                  <a:cubicBezTo>
                    <a:pt x="0" y="51242"/>
                    <a:pt x="51242" y="0"/>
                    <a:pt x="114451" y="0"/>
                  </a:cubicBezTo>
                  <a:cubicBezTo>
                    <a:pt x="177661" y="0"/>
                    <a:pt x="228903" y="51242"/>
                    <a:pt x="228903" y="114451"/>
                  </a:cubicBezTo>
                  <a:close/>
                </a:path>
              </a:pathLst>
            </a:custGeom>
            <a:solidFill>
              <a:srgbClr val="093371"/>
            </a:solidFill>
            <a:ln w="2201"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9C5991AC-4B3E-C3F8-AF41-032A8F2117C0}"/>
                </a:ext>
              </a:extLst>
            </p:cNvPr>
            <p:cNvSpPr/>
            <p:nvPr/>
          </p:nvSpPr>
          <p:spPr>
            <a:xfrm>
              <a:off x="10339952" y="4460811"/>
              <a:ext cx="346145" cy="522940"/>
            </a:xfrm>
            <a:custGeom>
              <a:avLst/>
              <a:gdLst>
                <a:gd name="connsiteX0" fmla="*/ 173073 w 346145"/>
                <a:gd name="connsiteY0" fmla="*/ 0 h 522940"/>
                <a:gd name="connsiteX1" fmla="*/ 173073 w 346145"/>
                <a:gd name="connsiteY1" fmla="*/ 0 h 522940"/>
                <a:gd name="connsiteX2" fmla="*/ 346146 w 346145"/>
                <a:gd name="connsiteY2" fmla="*/ 173073 h 522940"/>
                <a:gd name="connsiteX3" fmla="*/ 346146 w 346145"/>
                <a:gd name="connsiteY3" fmla="*/ 487981 h 522940"/>
                <a:gd name="connsiteX4" fmla="*/ 311186 w 346145"/>
                <a:gd name="connsiteY4" fmla="*/ 522941 h 522940"/>
                <a:gd name="connsiteX5" fmla="*/ 34960 w 346145"/>
                <a:gd name="connsiteY5" fmla="*/ 522941 h 522940"/>
                <a:gd name="connsiteX6" fmla="*/ 0 w 346145"/>
                <a:gd name="connsiteY6" fmla="*/ 487981 h 522940"/>
                <a:gd name="connsiteX7" fmla="*/ 0 w 346145"/>
                <a:gd name="connsiteY7" fmla="*/ 173073 h 522940"/>
                <a:gd name="connsiteX8" fmla="*/ 173073 w 346145"/>
                <a:gd name="connsiteY8" fmla="*/ 0 h 5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45" h="522940">
                  <a:moveTo>
                    <a:pt x="173073" y="0"/>
                  </a:moveTo>
                  <a:lnTo>
                    <a:pt x="173073" y="0"/>
                  </a:lnTo>
                  <a:cubicBezTo>
                    <a:pt x="268604" y="0"/>
                    <a:pt x="346146" y="77542"/>
                    <a:pt x="346146" y="173073"/>
                  </a:cubicBezTo>
                  <a:lnTo>
                    <a:pt x="346146" y="487981"/>
                  </a:lnTo>
                  <a:cubicBezTo>
                    <a:pt x="346146" y="507277"/>
                    <a:pt x="330483" y="522941"/>
                    <a:pt x="311186" y="522941"/>
                  </a:cubicBezTo>
                  <a:lnTo>
                    <a:pt x="34960" y="522941"/>
                  </a:lnTo>
                  <a:cubicBezTo>
                    <a:pt x="15663" y="522941"/>
                    <a:pt x="0" y="507277"/>
                    <a:pt x="0" y="487981"/>
                  </a:cubicBezTo>
                  <a:lnTo>
                    <a:pt x="0" y="173073"/>
                  </a:lnTo>
                  <a:cubicBezTo>
                    <a:pt x="0" y="77542"/>
                    <a:pt x="77542" y="0"/>
                    <a:pt x="173073" y="0"/>
                  </a:cubicBezTo>
                  <a:close/>
                </a:path>
              </a:pathLst>
            </a:custGeom>
            <a:solidFill>
              <a:srgbClr val="093371"/>
            </a:solidFill>
            <a:ln w="2201"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4602C53C-6061-DE6A-9238-B870D1F69E98}"/>
                </a:ext>
              </a:extLst>
            </p:cNvPr>
            <p:cNvSpPr/>
            <p:nvPr/>
          </p:nvSpPr>
          <p:spPr>
            <a:xfrm>
              <a:off x="9796917" y="4315542"/>
              <a:ext cx="142765" cy="142765"/>
            </a:xfrm>
            <a:custGeom>
              <a:avLst/>
              <a:gdLst>
                <a:gd name="connsiteX0" fmla="*/ 142765 w 142765"/>
                <a:gd name="connsiteY0" fmla="*/ 71383 h 142765"/>
                <a:gd name="connsiteX1" fmla="*/ 71383 w 142765"/>
                <a:gd name="connsiteY1" fmla="*/ 142765 h 142765"/>
                <a:gd name="connsiteX2" fmla="*/ 0 w 142765"/>
                <a:gd name="connsiteY2" fmla="*/ 71383 h 142765"/>
                <a:gd name="connsiteX3" fmla="*/ 71383 w 142765"/>
                <a:gd name="connsiteY3" fmla="*/ 0 h 142765"/>
                <a:gd name="connsiteX4" fmla="*/ 142765 w 142765"/>
                <a:gd name="connsiteY4" fmla="*/ 71383 h 14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65" h="142765">
                  <a:moveTo>
                    <a:pt x="142765" y="71383"/>
                  </a:moveTo>
                  <a:cubicBezTo>
                    <a:pt x="142765" y="110806"/>
                    <a:pt x="110806" y="142765"/>
                    <a:pt x="71383" y="142765"/>
                  </a:cubicBezTo>
                  <a:cubicBezTo>
                    <a:pt x="31959" y="142765"/>
                    <a:pt x="0" y="110806"/>
                    <a:pt x="0" y="71383"/>
                  </a:cubicBezTo>
                  <a:cubicBezTo>
                    <a:pt x="0" y="31959"/>
                    <a:pt x="31959" y="0"/>
                    <a:pt x="71383" y="0"/>
                  </a:cubicBezTo>
                  <a:cubicBezTo>
                    <a:pt x="110806" y="0"/>
                    <a:pt x="142765" y="31959"/>
                    <a:pt x="142765" y="71383"/>
                  </a:cubicBezTo>
                  <a:close/>
                </a:path>
              </a:pathLst>
            </a:custGeom>
            <a:solidFill>
              <a:schemeClr val="accent1"/>
            </a:solidFill>
            <a:ln w="2201"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04FE8B3C-6CF2-16A5-CFE1-05CE35E88FF0}"/>
                </a:ext>
              </a:extLst>
            </p:cNvPr>
            <p:cNvSpPr/>
            <p:nvPr/>
          </p:nvSpPr>
          <p:spPr>
            <a:xfrm rot="2700000">
              <a:off x="9591668" y="4415387"/>
              <a:ext cx="215898" cy="282052"/>
            </a:xfrm>
            <a:custGeom>
              <a:avLst/>
              <a:gdLst>
                <a:gd name="connsiteX0" fmla="*/ 107960 w 215898"/>
                <a:gd name="connsiteY0" fmla="*/ 0 h 282052"/>
                <a:gd name="connsiteX1" fmla="*/ 107960 w 215898"/>
                <a:gd name="connsiteY1" fmla="*/ 0 h 282052"/>
                <a:gd name="connsiteX2" fmla="*/ 215898 w 215898"/>
                <a:gd name="connsiteY2" fmla="*/ 107938 h 282052"/>
                <a:gd name="connsiteX3" fmla="*/ 215898 w 215898"/>
                <a:gd name="connsiteY3" fmla="*/ 263376 h 282052"/>
                <a:gd name="connsiteX4" fmla="*/ 197222 w 215898"/>
                <a:gd name="connsiteY4" fmla="*/ 282052 h 282052"/>
                <a:gd name="connsiteX5" fmla="*/ 174114 w 215898"/>
                <a:gd name="connsiteY5" fmla="*/ 282052 h 282052"/>
                <a:gd name="connsiteX6" fmla="*/ 0 w 215898"/>
                <a:gd name="connsiteY6" fmla="*/ 107938 h 282052"/>
                <a:gd name="connsiteX7" fmla="*/ 0 w 215898"/>
                <a:gd name="connsiteY7" fmla="*/ 107938 h 282052"/>
                <a:gd name="connsiteX8" fmla="*/ 107938 w 215898"/>
                <a:gd name="connsiteY8" fmla="*/ 0 h 28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98" h="282052">
                  <a:moveTo>
                    <a:pt x="107960" y="0"/>
                  </a:moveTo>
                  <a:lnTo>
                    <a:pt x="107960" y="0"/>
                  </a:lnTo>
                  <a:cubicBezTo>
                    <a:pt x="167534" y="0"/>
                    <a:pt x="215898" y="48364"/>
                    <a:pt x="215898" y="107938"/>
                  </a:cubicBezTo>
                  <a:lnTo>
                    <a:pt x="215898" y="263376"/>
                  </a:lnTo>
                  <a:cubicBezTo>
                    <a:pt x="215898" y="273678"/>
                    <a:pt x="207524" y="282052"/>
                    <a:pt x="197222" y="282052"/>
                  </a:cubicBezTo>
                  <a:lnTo>
                    <a:pt x="174114" y="282052"/>
                  </a:lnTo>
                  <a:cubicBezTo>
                    <a:pt x="78029" y="282052"/>
                    <a:pt x="0" y="204045"/>
                    <a:pt x="0" y="107938"/>
                  </a:cubicBezTo>
                  <a:lnTo>
                    <a:pt x="0" y="107938"/>
                  </a:lnTo>
                  <a:cubicBezTo>
                    <a:pt x="0" y="48364"/>
                    <a:pt x="48364" y="0"/>
                    <a:pt x="107938" y="0"/>
                  </a:cubicBezTo>
                  <a:close/>
                </a:path>
              </a:pathLst>
            </a:custGeom>
            <a:solidFill>
              <a:schemeClr val="accent1"/>
            </a:solidFill>
            <a:ln w="2201" cap="flat">
              <a:noFill/>
              <a:prstDash val="solid"/>
              <a:miter/>
            </a:ln>
          </p:spPr>
          <p:txBody>
            <a:bodyPr rtlCol="0" anchor="ctr"/>
            <a:lstStyle/>
            <a:p>
              <a:endParaRPr lang="es-ES"/>
            </a:p>
          </p:txBody>
        </p:sp>
      </p:grpSp>
      <p:sp>
        <p:nvSpPr>
          <p:cNvPr id="34" name="TextBox 33">
            <a:extLst>
              <a:ext uri="{FF2B5EF4-FFF2-40B4-BE49-F238E27FC236}">
                <a16:creationId xmlns:a16="http://schemas.microsoft.com/office/drawing/2014/main" id="{5D647B68-018F-B017-A9A3-ECB31883657F}"/>
              </a:ext>
            </a:extLst>
          </p:cNvPr>
          <p:cNvSpPr txBox="1"/>
          <p:nvPr/>
        </p:nvSpPr>
        <p:spPr>
          <a:xfrm>
            <a:off x="685800" y="3386075"/>
            <a:ext cx="11163300" cy="615553"/>
          </a:xfrm>
          <a:prstGeom prst="rect">
            <a:avLst/>
          </a:prstGeom>
          <a:noFill/>
        </p:spPr>
        <p:txBody>
          <a:bodyPr wrap="square" tIns="91440" bIns="91440" rtlCol="0">
            <a:spAutoFit/>
          </a:bodyPr>
          <a:lstStyle/>
          <a:p>
            <a:pPr algn="ctr">
              <a:buClr>
                <a:srgbClr val="008CCF"/>
              </a:buClr>
            </a:pPr>
            <a:r>
              <a:rPr lang="en-US" sz="2800">
                <a:solidFill>
                  <a:schemeClr val="accent2"/>
                </a:solidFill>
              </a:rPr>
              <a:t>Malaria</a:t>
            </a:r>
            <a:r>
              <a:rPr lang="en-US" sz="2800"/>
              <a:t> incidence rate per 100 000 population</a:t>
            </a:r>
            <a:endParaRPr lang="es-ES" sz="2800"/>
          </a:p>
        </p:txBody>
      </p:sp>
    </p:spTree>
    <p:custDataLst>
      <p:tags r:id="rId1"/>
    </p:custDataLst>
    <p:extLst>
      <p:ext uri="{BB962C8B-B14F-4D97-AF65-F5344CB8AC3E}">
        <p14:creationId xmlns:p14="http://schemas.microsoft.com/office/powerpoint/2010/main" val="3022157374"/>
      </p:ext>
    </p:extLst>
  </p:cSld>
  <p:clrMapOvr>
    <a:masterClrMapping/>
  </p:clrMapOvr>
  <mc:AlternateContent xmlns:mc="http://schemas.openxmlformats.org/markup-compatibility/2006" xmlns:p14="http://schemas.microsoft.com/office/powerpoint/2010/main">
    <mc:Choice Requires="p14">
      <p:transition spd="slow" p14:dur="2000" advTm="41424"/>
    </mc:Choice>
    <mc:Fallback xmlns="">
      <p:transition spd="slow" advTm="414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anim calcmode="lin" valueType="num">
                                      <p:cBhvr>
                                        <p:cTn id="18" dur="500" fill="hold"/>
                                        <p:tgtEl>
                                          <p:spTgt spid="15"/>
                                        </p:tgtEl>
                                        <p:attrNameLst>
                                          <p:attrName>ppt_x</p:attrName>
                                        </p:attrNameLst>
                                      </p:cBhvr>
                                      <p:tavLst>
                                        <p:tav tm="0">
                                          <p:val>
                                            <p:strVal val="#ppt_x"/>
                                          </p:val>
                                        </p:tav>
                                        <p:tav tm="100000">
                                          <p:val>
                                            <p:strVal val="#ppt_x"/>
                                          </p:val>
                                        </p:tav>
                                      </p:tavLst>
                                    </p:anim>
                                    <p:anim calcmode="lin" valueType="num">
                                      <p:cBhvr>
                                        <p:cTn id="19" dur="5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7"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7"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anim calcmode="lin" valueType="num">
                                      <p:cBhvr>
                                        <p:cTn id="36" dur="500" fill="hold"/>
                                        <p:tgtEl>
                                          <p:spTgt spid="21"/>
                                        </p:tgtEl>
                                        <p:attrNameLst>
                                          <p:attrName>ppt_x</p:attrName>
                                        </p:attrNameLst>
                                      </p:cBhvr>
                                      <p:tavLst>
                                        <p:tav tm="0">
                                          <p:val>
                                            <p:strVal val="#ppt_x"/>
                                          </p:val>
                                        </p:tav>
                                        <p:tav tm="100000">
                                          <p:val>
                                            <p:strVal val="#ppt_x"/>
                                          </p:val>
                                        </p:tav>
                                      </p:tavLst>
                                    </p:anim>
                                    <p:anim calcmode="lin" valueType="num">
                                      <p:cBhvr>
                                        <p:cTn id="37" dur="500" fill="hold"/>
                                        <p:tgtEl>
                                          <p:spTgt spid="21"/>
                                        </p:tgtEl>
                                        <p:attrNameLst>
                                          <p:attrName>ppt_y</p:attrName>
                                        </p:attrNameLst>
                                      </p:cBhvr>
                                      <p:tavLst>
                                        <p:tav tm="0">
                                          <p:val>
                                            <p:strVal val="#ppt_y-.1"/>
                                          </p:val>
                                        </p:tav>
                                        <p:tav tm="100000">
                                          <p:val>
                                            <p:strVal val="#ppt_y"/>
                                          </p:val>
                                        </p:tav>
                                      </p:tavLst>
                                    </p:anim>
                                  </p:childTnLst>
                                </p:cTn>
                              </p:par>
                            </p:childTnLst>
                          </p:cTn>
                        </p:par>
                        <p:par>
                          <p:cTn id="38" fill="hold">
                            <p:stCondLst>
                              <p:cond delay="2000"/>
                            </p:stCondLst>
                            <p:childTnLst>
                              <p:par>
                                <p:cTn id="39" presetID="47" presetClass="entr" presetSubtype="0"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anim calcmode="lin" valueType="num">
                                      <p:cBhvr>
                                        <p:cTn id="42" dur="500" fill="hold"/>
                                        <p:tgtEl>
                                          <p:spTgt spid="33"/>
                                        </p:tgtEl>
                                        <p:attrNameLst>
                                          <p:attrName>ppt_x</p:attrName>
                                        </p:attrNameLst>
                                      </p:cBhvr>
                                      <p:tavLst>
                                        <p:tav tm="0">
                                          <p:val>
                                            <p:strVal val="#ppt_x"/>
                                          </p:val>
                                        </p:tav>
                                        <p:tav tm="100000">
                                          <p:val>
                                            <p:strVal val="#ppt_x"/>
                                          </p:val>
                                        </p:tav>
                                      </p:tavLst>
                                    </p:anim>
                                    <p:anim calcmode="lin" valueType="num">
                                      <p:cBhvr>
                                        <p:cTn id="43"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9"/>
                                        </p:tgtEl>
                                      </p:cBhvr>
                                    </p:animEffect>
                                    <p:set>
                                      <p:cBhvr>
                                        <p:cTn id="54" dur="1" fill="hold">
                                          <p:stCondLst>
                                            <p:cond delay="499"/>
                                          </p:stCondLst>
                                        </p:cTn>
                                        <p:tgtEl>
                                          <p:spTgt spid="19"/>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3"/>
                                        </p:tgtEl>
                                      </p:cBhvr>
                                    </p:animEffect>
                                    <p:set>
                                      <p:cBhvr>
                                        <p:cTn id="60" dur="1" fill="hold">
                                          <p:stCondLst>
                                            <p:cond delay="499"/>
                                          </p:stCondLst>
                                        </p:cTn>
                                        <p:tgtEl>
                                          <p:spTgt spid="3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anim calcmode="lin" valueType="num">
                                      <p:cBhvr>
                                        <p:cTn id="66" dur="500" fill="hold"/>
                                        <p:tgtEl>
                                          <p:spTgt spid="14"/>
                                        </p:tgtEl>
                                        <p:attrNameLst>
                                          <p:attrName>ppt_x</p:attrName>
                                        </p:attrNameLst>
                                      </p:cBhvr>
                                      <p:tavLst>
                                        <p:tav tm="0">
                                          <p:val>
                                            <p:strVal val="#ppt_x"/>
                                          </p:val>
                                        </p:tav>
                                        <p:tav tm="100000">
                                          <p:val>
                                            <p:strVal val="#ppt_x"/>
                                          </p:val>
                                        </p:tav>
                                      </p:tavLst>
                                    </p:anim>
                                    <p:anim calcmode="lin" valueType="num">
                                      <p:cBhvr>
                                        <p:cTn id="6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xit" presetSubtype="0" fill="hold" grpId="1" nodeType="withEffect">
                                  <p:stCondLst>
                                    <p:cond delay="0"/>
                                  </p:stCondLst>
                                  <p:childTnLst>
                                    <p:animEffect transition="out" filter="fade">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0"/>
                                        </p:tgtEl>
                                      </p:cBhvr>
                                    </p:animEffect>
                                    <p:set>
                                      <p:cBhvr>
                                        <p:cTn id="93" dur="1" fill="hold">
                                          <p:stCondLst>
                                            <p:cond delay="499"/>
                                          </p:stCondLst>
                                        </p:cTn>
                                        <p:tgtEl>
                                          <p:spTgt spid="10"/>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1"/>
                                        </p:tgtEl>
                                      </p:cBhvr>
                                    </p:animEffect>
                                    <p:set>
                                      <p:cBhvr>
                                        <p:cTn id="96" dur="1" fill="hold">
                                          <p:stCondLst>
                                            <p:cond delay="499"/>
                                          </p:stCondLst>
                                        </p:cTn>
                                        <p:tgtEl>
                                          <p:spTgt spid="11"/>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2"/>
                                        </p:tgtEl>
                                      </p:cBhvr>
                                    </p:animEffect>
                                    <p:set>
                                      <p:cBhvr>
                                        <p:cTn id="9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1" grpId="0"/>
      <p:bldP spid="11" grpId="1"/>
      <p:bldP spid="12" grpId="0"/>
      <p:bldP spid="12" grpId="1"/>
      <p:bldP spid="13" grpId="0"/>
      <p:bldP spid="14" grpId="0"/>
      <p:bldP spid="14" grpId="1"/>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1046440"/>
          </a:xfrm>
          <a:prstGeom prst="rect">
            <a:avLst/>
          </a:prstGeom>
          <a:noFill/>
        </p:spPr>
        <p:txBody>
          <a:bodyPr wrap="square" tIns="91440" bIns="91440" rtlCol="0">
            <a:spAutoFit/>
          </a:bodyPr>
          <a:lstStyle>
            <a:defPPr>
              <a:defRPr lang="es-ES"/>
            </a:defPPr>
            <a:lvl1pPr algn="ctr">
              <a:buClr>
                <a:srgbClr val="008CCF"/>
              </a:buClr>
              <a:defRPr sz="2800">
                <a:solidFill>
                  <a:schemeClr val="accent2"/>
                </a:solidFill>
              </a:defRPr>
            </a:lvl1pPr>
          </a:lstStyle>
          <a:p>
            <a:r>
              <a:rPr lang="en-NO" dirty="0">
                <a:solidFill>
                  <a:schemeClr val="tx1"/>
                </a:solidFill>
              </a:rPr>
              <a:t>Number of pregnant women </a:t>
            </a:r>
            <a:r>
              <a:rPr lang="en-NO">
                <a:solidFill>
                  <a:schemeClr val="tx1"/>
                </a:solidFill>
              </a:rPr>
              <a:t>who </a:t>
            </a:r>
            <a:r>
              <a:rPr lang="es-ES">
                <a:solidFill>
                  <a:schemeClr val="tx1"/>
                </a:solidFill>
              </a:rPr>
              <a:t>attend their</a:t>
            </a:r>
            <a:r>
              <a:rPr lang="en-NO">
                <a:solidFill>
                  <a:schemeClr val="tx1"/>
                </a:solidFill>
              </a:rPr>
              <a:t> first </a:t>
            </a:r>
            <a:r>
              <a:rPr lang="es-ES">
                <a:solidFill>
                  <a:schemeClr val="tx1"/>
                </a:solidFill>
              </a:rPr>
              <a:t>ANC</a:t>
            </a:r>
            <a:r>
              <a:rPr lang="en-NO">
                <a:solidFill>
                  <a:schemeClr val="tx1"/>
                </a:solidFill>
              </a:rPr>
              <a:t> </a:t>
            </a:r>
            <a:r>
              <a:rPr lang="en-NO" dirty="0">
                <a:solidFill>
                  <a:schemeClr val="tx1"/>
                </a:solidFill>
              </a:rPr>
              <a:t>visit</a:t>
            </a:r>
          </a:p>
        </p:txBody>
      </p:sp>
    </p:spTree>
    <p:custDataLst>
      <p:tags r:id="rId1"/>
    </p:custDataLst>
    <p:extLst>
      <p:ext uri="{BB962C8B-B14F-4D97-AF65-F5344CB8AC3E}">
        <p14:creationId xmlns:p14="http://schemas.microsoft.com/office/powerpoint/2010/main" val="1661731561"/>
      </p:ext>
    </p:extLst>
  </p:cSld>
  <p:clrMapOvr>
    <a:masterClrMapping/>
  </p:clrMapOvr>
  <mc:AlternateContent xmlns:mc="http://schemas.openxmlformats.org/markup-compatibility/2006" xmlns:p14="http://schemas.microsoft.com/office/powerpoint/2010/main">
    <mc:Choice Requires="p14">
      <p:transition spd="slow" p14:dur="2000" advTm="12912"/>
    </mc:Choice>
    <mc:Fallback xmlns="">
      <p:transition spd="slow" advTm="129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1046440"/>
          </a:xfrm>
          <a:prstGeom prst="rect">
            <a:avLst/>
          </a:prstGeom>
          <a:noFill/>
        </p:spPr>
        <p:txBody>
          <a:bodyPr wrap="square" tIns="91440" bIns="91440" rtlCol="0">
            <a:spAutoFit/>
          </a:bodyPr>
          <a:lstStyle>
            <a:defPPr>
              <a:defRPr lang="es-ES"/>
            </a:defPPr>
            <a:lvl1pPr algn="ctr">
              <a:buClr>
                <a:srgbClr val="008CCF"/>
              </a:buClr>
              <a:defRPr sz="2800">
                <a:solidFill>
                  <a:schemeClr val="accent2"/>
                </a:solidFill>
              </a:defRPr>
            </a:lvl1pPr>
          </a:lstStyle>
          <a:p>
            <a:r>
              <a:rPr lang="en-NO" dirty="0">
                <a:solidFill>
                  <a:schemeClr val="tx1"/>
                </a:solidFill>
              </a:rPr>
              <a:t>Number of pregnant women </a:t>
            </a:r>
            <a:r>
              <a:rPr lang="en-NO">
                <a:solidFill>
                  <a:schemeClr val="tx1"/>
                </a:solidFill>
              </a:rPr>
              <a:t>who </a:t>
            </a:r>
            <a:r>
              <a:rPr lang="es-ES">
                <a:solidFill>
                  <a:schemeClr val="tx1"/>
                </a:solidFill>
              </a:rPr>
              <a:t>attend their</a:t>
            </a:r>
            <a:r>
              <a:rPr lang="en-NO">
                <a:solidFill>
                  <a:schemeClr val="tx1"/>
                </a:solidFill>
              </a:rPr>
              <a:t> first </a:t>
            </a:r>
            <a:r>
              <a:rPr lang="es-ES">
                <a:solidFill>
                  <a:schemeClr val="tx1"/>
                </a:solidFill>
              </a:rPr>
              <a:t>ANC</a:t>
            </a:r>
            <a:r>
              <a:rPr lang="en-NO">
                <a:solidFill>
                  <a:schemeClr val="tx1"/>
                </a:solidFill>
              </a:rPr>
              <a:t> </a:t>
            </a:r>
            <a:r>
              <a:rPr lang="en-NO" dirty="0">
                <a:solidFill>
                  <a:schemeClr val="tx1"/>
                </a:solidFill>
              </a:rPr>
              <a:t>visit</a:t>
            </a:r>
          </a:p>
        </p:txBody>
      </p:sp>
      <p:cxnSp>
        <p:nvCxnSpPr>
          <p:cNvPr id="4" name="Straight Connector 3">
            <a:extLst>
              <a:ext uri="{FF2B5EF4-FFF2-40B4-BE49-F238E27FC236}">
                <a16:creationId xmlns:a16="http://schemas.microsoft.com/office/drawing/2014/main" id="{6A94295F-62AD-0E6B-260E-4B48BEBEA129}"/>
              </a:ext>
            </a:extLst>
          </p:cNvPr>
          <p:cNvCxnSpPr>
            <a:cxnSpLocks/>
          </p:cNvCxnSpPr>
          <p:nvPr/>
        </p:nvCxnSpPr>
        <p:spPr>
          <a:xfrm>
            <a:off x="1840651" y="3627049"/>
            <a:ext cx="1920240"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964C1C6-9674-00D2-EF8D-C3A29DCFCE29}"/>
              </a:ext>
            </a:extLst>
          </p:cNvPr>
          <p:cNvCxnSpPr>
            <a:cxnSpLocks/>
          </p:cNvCxnSpPr>
          <p:nvPr/>
        </p:nvCxnSpPr>
        <p:spPr>
          <a:xfrm>
            <a:off x="3821857" y="3627049"/>
            <a:ext cx="2834640"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9BF7C7-9E0C-C06F-0EB0-4DF117E90074}"/>
              </a:ext>
            </a:extLst>
          </p:cNvPr>
          <p:cNvCxnSpPr>
            <a:cxnSpLocks/>
          </p:cNvCxnSpPr>
          <p:nvPr/>
        </p:nvCxnSpPr>
        <p:spPr>
          <a:xfrm>
            <a:off x="6740554" y="3627049"/>
            <a:ext cx="2743200"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30CE9B3-D2A2-4251-ACE9-B68996906001}"/>
              </a:ext>
            </a:extLst>
          </p:cNvPr>
          <p:cNvSpPr txBox="1"/>
          <p:nvPr/>
        </p:nvSpPr>
        <p:spPr>
          <a:xfrm>
            <a:off x="1335311" y="1636067"/>
            <a:ext cx="9563100" cy="461665"/>
          </a:xfrm>
          <a:prstGeom prst="rect">
            <a:avLst/>
          </a:prstGeom>
          <a:noFill/>
        </p:spPr>
        <p:txBody>
          <a:bodyPr wrap="square" rtlCol="0">
            <a:spAutoFit/>
          </a:bodyPr>
          <a:lstStyle/>
          <a:p>
            <a:pPr marL="457200" indent="-457200" algn="l">
              <a:buClr>
                <a:srgbClr val="008CCF"/>
              </a:buClr>
              <a:buFont typeface="+mj-lt"/>
              <a:buAutoNum type="arabicPeriod"/>
            </a:pPr>
            <a:r>
              <a:rPr lang="es-ES" sz="2400">
                <a:latin typeface="+mj-lt"/>
              </a:rPr>
              <a:t>Exclude</a:t>
            </a:r>
            <a:r>
              <a:rPr lang="es-ES" sz="2400"/>
              <a:t> unnecessary information:</a:t>
            </a:r>
          </a:p>
        </p:txBody>
      </p:sp>
    </p:spTree>
    <p:custDataLst>
      <p:tags r:id="rId1"/>
    </p:custDataLst>
    <p:extLst>
      <p:ext uri="{BB962C8B-B14F-4D97-AF65-F5344CB8AC3E}">
        <p14:creationId xmlns:p14="http://schemas.microsoft.com/office/powerpoint/2010/main" val="592523909"/>
      </p:ext>
    </p:extLst>
  </p:cSld>
  <p:clrMapOvr>
    <a:masterClrMapping/>
  </p:clrMapOvr>
  <mc:AlternateContent xmlns:mc="http://schemas.openxmlformats.org/markup-compatibility/2006" xmlns:p14="http://schemas.microsoft.com/office/powerpoint/2010/main">
    <mc:Choice Requires="p14">
      <p:transition spd="slow" p14:dur="2000" advTm="24624"/>
    </mc:Choice>
    <mc:Fallback xmlns="">
      <p:transition spd="slow" advTm="246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615553"/>
          </a:xfrm>
          <a:prstGeom prst="rect">
            <a:avLst/>
          </a:prstGeom>
          <a:noFill/>
        </p:spPr>
        <p:txBody>
          <a:bodyPr wrap="square" tIns="91440" bIns="91440" rtlCol="0">
            <a:spAutoFit/>
          </a:bodyPr>
          <a:lstStyle>
            <a:defPPr>
              <a:defRPr lang="es-ES"/>
            </a:defPPr>
            <a:lvl1pPr algn="ctr">
              <a:buClr>
                <a:srgbClr val="008CCF"/>
              </a:buClr>
              <a:defRPr sz="2800">
                <a:solidFill>
                  <a:schemeClr val="accent2"/>
                </a:solidFill>
              </a:defRPr>
            </a:lvl1pPr>
          </a:lstStyle>
          <a:p>
            <a:r>
              <a:rPr lang="es-ES">
                <a:solidFill>
                  <a:schemeClr val="tx1"/>
                </a:solidFill>
              </a:rPr>
              <a:t>F</a:t>
            </a:r>
            <a:r>
              <a:rPr lang="en-NO">
                <a:solidFill>
                  <a:schemeClr val="tx1"/>
                </a:solidFill>
              </a:rPr>
              <a:t>irst </a:t>
            </a:r>
            <a:r>
              <a:rPr lang="es-ES">
                <a:solidFill>
                  <a:schemeClr val="tx1"/>
                </a:solidFill>
              </a:rPr>
              <a:t>ANC</a:t>
            </a:r>
            <a:r>
              <a:rPr lang="en-NO">
                <a:solidFill>
                  <a:schemeClr val="tx1"/>
                </a:solidFill>
              </a:rPr>
              <a:t> </a:t>
            </a:r>
            <a:r>
              <a:rPr lang="en-NO" dirty="0">
                <a:solidFill>
                  <a:schemeClr val="tx1"/>
                </a:solidFill>
              </a:rPr>
              <a:t>visit</a:t>
            </a:r>
          </a:p>
        </p:txBody>
      </p:sp>
      <p:sp>
        <p:nvSpPr>
          <p:cNvPr id="7" name="TextBox 6">
            <a:extLst>
              <a:ext uri="{FF2B5EF4-FFF2-40B4-BE49-F238E27FC236}">
                <a16:creationId xmlns:a16="http://schemas.microsoft.com/office/drawing/2014/main" id="{79500947-F3F8-C790-32F6-FBD9E967ADCE}"/>
              </a:ext>
            </a:extLst>
          </p:cNvPr>
          <p:cNvSpPr txBox="1"/>
          <p:nvPr/>
        </p:nvSpPr>
        <p:spPr>
          <a:xfrm>
            <a:off x="1335311" y="1636067"/>
            <a:ext cx="9563100" cy="461665"/>
          </a:xfrm>
          <a:prstGeom prst="rect">
            <a:avLst/>
          </a:prstGeom>
          <a:noFill/>
        </p:spPr>
        <p:txBody>
          <a:bodyPr wrap="square" rtlCol="0">
            <a:spAutoFit/>
          </a:bodyPr>
          <a:lstStyle/>
          <a:p>
            <a:pPr marL="457200" indent="-457200" algn="l">
              <a:buClr>
                <a:srgbClr val="008CCF"/>
              </a:buClr>
              <a:buFont typeface="+mj-lt"/>
              <a:buAutoNum type="arabicPeriod"/>
            </a:pPr>
            <a:r>
              <a:rPr lang="es-ES" sz="2400">
                <a:latin typeface="+mj-lt"/>
              </a:rPr>
              <a:t>Exclude</a:t>
            </a:r>
            <a:r>
              <a:rPr lang="es-ES" sz="2400"/>
              <a:t> unnecessary information:</a:t>
            </a:r>
          </a:p>
        </p:txBody>
      </p:sp>
      <p:sp>
        <p:nvSpPr>
          <p:cNvPr id="8" name="TextBox 7">
            <a:extLst>
              <a:ext uri="{FF2B5EF4-FFF2-40B4-BE49-F238E27FC236}">
                <a16:creationId xmlns:a16="http://schemas.microsoft.com/office/drawing/2014/main" id="{EF5069D1-7898-5E90-6BEF-F2C6536C499A}"/>
              </a:ext>
            </a:extLst>
          </p:cNvPr>
          <p:cNvSpPr txBox="1"/>
          <p:nvPr/>
        </p:nvSpPr>
        <p:spPr>
          <a:xfrm>
            <a:off x="1807029" y="2104574"/>
            <a:ext cx="5413828"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Short</a:t>
            </a:r>
          </a:p>
          <a:p>
            <a:pPr marL="342900" indent="-342900" algn="l">
              <a:buClr>
                <a:srgbClr val="008CCF"/>
              </a:buClr>
              <a:buFont typeface="Rubik" pitchFamily="2" charset="-79"/>
              <a:buChar char="•"/>
            </a:pPr>
            <a:r>
              <a:rPr lang="es-ES" sz="2400"/>
              <a:t>Simple </a:t>
            </a:r>
          </a:p>
        </p:txBody>
      </p:sp>
    </p:spTree>
    <p:custDataLst>
      <p:tags r:id="rId1"/>
    </p:custDataLst>
    <p:extLst>
      <p:ext uri="{BB962C8B-B14F-4D97-AF65-F5344CB8AC3E}">
        <p14:creationId xmlns:p14="http://schemas.microsoft.com/office/powerpoint/2010/main" val="2684184053"/>
      </p:ext>
    </p:extLst>
  </p:cSld>
  <p:clrMapOvr>
    <a:masterClrMapping/>
  </p:clrMapOvr>
  <mc:AlternateContent xmlns:mc="http://schemas.openxmlformats.org/markup-compatibility/2006" xmlns:p159="http://schemas.microsoft.com/office/powerpoint/2015/09/main">
    <mc:Choice Requires="p159">
      <p:transition spd="med" advTm="5187">
        <p159:morph option="byObject"/>
      </p:transition>
    </mc:Choice>
    <mc:Fallback xmlns="">
      <p:transition spd="med" advTm="518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615553"/>
          </a:xfrm>
          <a:prstGeom prst="rect">
            <a:avLst/>
          </a:prstGeom>
          <a:noFill/>
        </p:spPr>
        <p:txBody>
          <a:bodyPr wrap="square" tIns="91440" bIns="91440" rtlCol="0">
            <a:spAutoFit/>
          </a:bodyPr>
          <a:lstStyle>
            <a:defPPr>
              <a:defRPr lang="es-ES"/>
            </a:defPPr>
            <a:lvl1pPr algn="ctr">
              <a:buClr>
                <a:srgbClr val="008CCF"/>
              </a:buClr>
              <a:defRPr sz="2800">
                <a:solidFill>
                  <a:schemeClr val="accent2"/>
                </a:solidFill>
              </a:defRPr>
            </a:lvl1pPr>
          </a:lstStyle>
          <a:p>
            <a:r>
              <a:rPr lang="es-ES">
                <a:solidFill>
                  <a:schemeClr val="tx1"/>
                </a:solidFill>
              </a:rPr>
              <a:t>F</a:t>
            </a:r>
            <a:r>
              <a:rPr lang="en-NO">
                <a:solidFill>
                  <a:schemeClr val="tx1"/>
                </a:solidFill>
              </a:rPr>
              <a:t>irst </a:t>
            </a:r>
            <a:r>
              <a:rPr lang="es-ES">
                <a:solidFill>
                  <a:schemeClr val="tx1"/>
                </a:solidFill>
              </a:rPr>
              <a:t>ANC</a:t>
            </a:r>
            <a:r>
              <a:rPr lang="en-NO">
                <a:solidFill>
                  <a:schemeClr val="tx1"/>
                </a:solidFill>
              </a:rPr>
              <a:t> </a:t>
            </a:r>
            <a:r>
              <a:rPr lang="en-NO" dirty="0">
                <a:solidFill>
                  <a:schemeClr val="tx1"/>
                </a:solidFill>
              </a:rPr>
              <a:t>visit</a:t>
            </a:r>
          </a:p>
        </p:txBody>
      </p:sp>
      <p:sp>
        <p:nvSpPr>
          <p:cNvPr id="7" name="TextBox 6">
            <a:extLst>
              <a:ext uri="{FF2B5EF4-FFF2-40B4-BE49-F238E27FC236}">
                <a16:creationId xmlns:a16="http://schemas.microsoft.com/office/drawing/2014/main" id="{79500947-F3F8-C790-32F6-FBD9E967ADCE}"/>
              </a:ext>
            </a:extLst>
          </p:cNvPr>
          <p:cNvSpPr txBox="1"/>
          <p:nvPr/>
        </p:nvSpPr>
        <p:spPr>
          <a:xfrm>
            <a:off x="1335311" y="1636067"/>
            <a:ext cx="9563100" cy="461665"/>
          </a:xfrm>
          <a:prstGeom prst="rect">
            <a:avLst/>
          </a:prstGeom>
          <a:noFill/>
        </p:spPr>
        <p:txBody>
          <a:bodyPr wrap="square" rtlCol="0">
            <a:spAutoFit/>
          </a:bodyPr>
          <a:lstStyle/>
          <a:p>
            <a:pPr marL="457200" indent="-457200" algn="l">
              <a:buClr>
                <a:srgbClr val="008CCF"/>
              </a:buClr>
              <a:buFont typeface="+mj-lt"/>
              <a:buAutoNum type="arabicPeriod"/>
            </a:pPr>
            <a:r>
              <a:rPr lang="es-ES" sz="2400">
                <a:latin typeface="+mj-lt"/>
              </a:rPr>
              <a:t>Exclude</a:t>
            </a:r>
            <a:r>
              <a:rPr lang="es-ES" sz="2400"/>
              <a:t> unnecessary information:</a:t>
            </a:r>
          </a:p>
        </p:txBody>
      </p:sp>
      <p:sp>
        <p:nvSpPr>
          <p:cNvPr id="4" name="TextBox 3">
            <a:extLst>
              <a:ext uri="{FF2B5EF4-FFF2-40B4-BE49-F238E27FC236}">
                <a16:creationId xmlns:a16="http://schemas.microsoft.com/office/drawing/2014/main" id="{8E00174D-EE89-C65B-2517-64705F05CEA4}"/>
              </a:ext>
            </a:extLst>
          </p:cNvPr>
          <p:cNvSpPr txBox="1"/>
          <p:nvPr/>
        </p:nvSpPr>
        <p:spPr>
          <a:xfrm>
            <a:off x="1807029" y="2097732"/>
            <a:ext cx="7932057" cy="910827"/>
          </a:xfrm>
          <a:prstGeom prst="rect">
            <a:avLst/>
          </a:prstGeom>
          <a:noFill/>
        </p:spPr>
        <p:txBody>
          <a:bodyPr wrap="square" rtlCol="0">
            <a:spAutoFit/>
          </a:bodyPr>
          <a:lstStyle/>
          <a:p>
            <a:pPr algn="l">
              <a:lnSpc>
                <a:spcPts val="3300"/>
              </a:lnSpc>
              <a:buClr>
                <a:srgbClr val="008CCF"/>
              </a:buClr>
            </a:pPr>
            <a:r>
              <a:rPr lang="es-ES" sz="2400"/>
              <a:t>Want to retain more information?</a:t>
            </a:r>
          </a:p>
          <a:p>
            <a:pPr marL="342900" indent="-342900" algn="l">
              <a:lnSpc>
                <a:spcPts val="3300"/>
              </a:lnSpc>
              <a:buClr>
                <a:srgbClr val="008CCF"/>
              </a:buClr>
              <a:buFont typeface="Arial" panose="020B0604020202020204" pitchFamily="34" charset="0"/>
              <a:buChar char="•"/>
            </a:pPr>
            <a:r>
              <a:rPr lang="es-ES" sz="2400"/>
              <a:t>Use the </a:t>
            </a:r>
            <a:r>
              <a:rPr lang="es-ES" sz="2400">
                <a:latin typeface="+mj-lt"/>
              </a:rPr>
              <a:t>description</a:t>
            </a:r>
            <a:r>
              <a:rPr lang="es-ES" sz="2400"/>
              <a:t> field</a:t>
            </a:r>
          </a:p>
        </p:txBody>
      </p:sp>
    </p:spTree>
    <p:custDataLst>
      <p:tags r:id="rId1"/>
    </p:custDataLst>
    <p:extLst>
      <p:ext uri="{BB962C8B-B14F-4D97-AF65-F5344CB8AC3E}">
        <p14:creationId xmlns:p14="http://schemas.microsoft.com/office/powerpoint/2010/main" val="1505081248"/>
      </p:ext>
    </p:extLst>
  </p:cSld>
  <p:clrMapOvr>
    <a:masterClrMapping/>
  </p:clrMapOvr>
  <mc:AlternateContent xmlns:mc="http://schemas.openxmlformats.org/markup-compatibility/2006" xmlns:p159="http://schemas.microsoft.com/office/powerpoint/2015/09/main">
    <mc:Choice Requires="p159">
      <p:transition spd="med" advTm="9504">
        <p159:morph option="byObject"/>
      </p:transition>
    </mc:Choice>
    <mc:Fallback xmlns="">
      <p:transition spd="med" advTm="950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615553"/>
          </a:xfrm>
          <a:prstGeom prst="rect">
            <a:avLst/>
          </a:prstGeom>
          <a:noFill/>
        </p:spPr>
        <p:txBody>
          <a:bodyPr wrap="square" tIns="91440" bIns="91440" rtlCol="0">
            <a:spAutoFit/>
          </a:bodyPr>
          <a:lstStyle>
            <a:defPPr>
              <a:defRPr lang="es-ES"/>
            </a:defPPr>
            <a:lvl1pPr algn="ctr">
              <a:buClr>
                <a:srgbClr val="008CCF"/>
              </a:buClr>
              <a:defRPr sz="2800">
                <a:solidFill>
                  <a:schemeClr val="accent2"/>
                </a:solidFill>
              </a:defRPr>
            </a:lvl1pPr>
          </a:lstStyle>
          <a:p>
            <a:r>
              <a:rPr lang="es-ES">
                <a:solidFill>
                  <a:schemeClr val="tx1"/>
                </a:solidFill>
              </a:rPr>
              <a:t>F</a:t>
            </a:r>
            <a:r>
              <a:rPr lang="en-NO">
                <a:solidFill>
                  <a:schemeClr val="tx1"/>
                </a:solidFill>
              </a:rPr>
              <a:t>irst </a:t>
            </a:r>
            <a:r>
              <a:rPr lang="es-ES">
                <a:solidFill>
                  <a:schemeClr val="tx1"/>
                </a:solidFill>
              </a:rPr>
              <a:t>ANC</a:t>
            </a:r>
            <a:r>
              <a:rPr lang="en-NO">
                <a:solidFill>
                  <a:schemeClr val="tx1"/>
                </a:solidFill>
              </a:rPr>
              <a:t> </a:t>
            </a:r>
            <a:r>
              <a:rPr lang="en-NO" dirty="0">
                <a:solidFill>
                  <a:schemeClr val="tx1"/>
                </a:solidFill>
              </a:rPr>
              <a:t>visit</a:t>
            </a:r>
          </a:p>
        </p:txBody>
      </p:sp>
      <p:sp>
        <p:nvSpPr>
          <p:cNvPr id="7" name="TextBox 6">
            <a:extLst>
              <a:ext uri="{FF2B5EF4-FFF2-40B4-BE49-F238E27FC236}">
                <a16:creationId xmlns:a16="http://schemas.microsoft.com/office/drawing/2014/main" id="{79500947-F3F8-C790-32F6-FBD9E967ADCE}"/>
              </a:ext>
            </a:extLst>
          </p:cNvPr>
          <p:cNvSpPr txBox="1"/>
          <p:nvPr/>
        </p:nvSpPr>
        <p:spPr>
          <a:xfrm>
            <a:off x="1335311" y="1636067"/>
            <a:ext cx="9563100" cy="910827"/>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latin typeface="+mj-lt"/>
              </a:rPr>
              <a:t>Exclude</a:t>
            </a:r>
            <a:r>
              <a:rPr lang="es-ES" sz="2400"/>
              <a:t> unnecessary information</a:t>
            </a:r>
          </a:p>
          <a:p>
            <a:pPr marL="457200" indent="-457200" algn="l">
              <a:lnSpc>
                <a:spcPts val="3300"/>
              </a:lnSpc>
              <a:buClr>
                <a:srgbClr val="008CCF"/>
              </a:buClr>
              <a:buFont typeface="+mj-lt"/>
              <a:buAutoNum type="arabicPeriod"/>
            </a:pPr>
            <a:r>
              <a:rPr lang="es-ES" sz="2400"/>
              <a:t>Put</a:t>
            </a:r>
            <a:r>
              <a:rPr lang="es-ES" sz="2400">
                <a:latin typeface="+mj-lt"/>
              </a:rPr>
              <a:t> key information first</a:t>
            </a:r>
          </a:p>
        </p:txBody>
      </p:sp>
    </p:spTree>
    <p:custDataLst>
      <p:tags r:id="rId1"/>
    </p:custDataLst>
    <p:extLst>
      <p:ext uri="{BB962C8B-B14F-4D97-AF65-F5344CB8AC3E}">
        <p14:creationId xmlns:p14="http://schemas.microsoft.com/office/powerpoint/2010/main" val="2161511033"/>
      </p:ext>
    </p:extLst>
  </p:cSld>
  <p:clrMapOvr>
    <a:masterClrMapping/>
  </p:clrMapOvr>
  <mc:AlternateContent xmlns:mc="http://schemas.openxmlformats.org/markup-compatibility/2006" xmlns:p159="http://schemas.microsoft.com/office/powerpoint/2015/09/main">
    <mc:Choice Requires="p159">
      <p:transition spd="med" advTm="11208">
        <p159:morph option="byObject"/>
      </p:transition>
    </mc:Choice>
    <mc:Fallback xmlns="">
      <p:transition spd="med" advTm="112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615553"/>
          </a:xfrm>
          <a:prstGeom prst="rect">
            <a:avLst/>
          </a:prstGeom>
          <a:noFill/>
        </p:spPr>
        <p:txBody>
          <a:bodyPr wrap="square" tIns="91440" bIns="91440" rtlCol="0">
            <a:spAutoFit/>
          </a:bodyPr>
          <a:lstStyle>
            <a:defPPr>
              <a:defRPr lang="es-ES"/>
            </a:defPPr>
            <a:lvl1pPr algn="ctr">
              <a:buClr>
                <a:srgbClr val="008CCF"/>
              </a:buClr>
              <a:defRPr sz="2800">
                <a:solidFill>
                  <a:schemeClr val="accent2"/>
                </a:solidFill>
              </a:defRPr>
            </a:lvl1pPr>
          </a:lstStyle>
          <a:p>
            <a:r>
              <a:rPr lang="es-ES">
                <a:solidFill>
                  <a:schemeClr val="tx1"/>
                </a:solidFill>
              </a:rPr>
              <a:t>F</a:t>
            </a:r>
            <a:r>
              <a:rPr lang="en-NO">
                <a:solidFill>
                  <a:schemeClr val="tx1"/>
                </a:solidFill>
              </a:rPr>
              <a:t>irst </a:t>
            </a:r>
            <a:r>
              <a:rPr lang="es-ES">
                <a:solidFill>
                  <a:schemeClr val="tx1"/>
                </a:solidFill>
              </a:rPr>
              <a:t>ANC</a:t>
            </a:r>
            <a:r>
              <a:rPr lang="en-NO">
                <a:solidFill>
                  <a:schemeClr val="tx1"/>
                </a:solidFill>
              </a:rPr>
              <a:t> </a:t>
            </a:r>
            <a:r>
              <a:rPr lang="en-NO" dirty="0">
                <a:solidFill>
                  <a:schemeClr val="tx1"/>
                </a:solidFill>
              </a:rPr>
              <a:t>visit</a:t>
            </a:r>
          </a:p>
        </p:txBody>
      </p:sp>
      <p:sp>
        <p:nvSpPr>
          <p:cNvPr id="7" name="TextBox 6">
            <a:extLst>
              <a:ext uri="{FF2B5EF4-FFF2-40B4-BE49-F238E27FC236}">
                <a16:creationId xmlns:a16="http://schemas.microsoft.com/office/drawing/2014/main" id="{79500947-F3F8-C790-32F6-FBD9E967ADCE}"/>
              </a:ext>
            </a:extLst>
          </p:cNvPr>
          <p:cNvSpPr txBox="1"/>
          <p:nvPr/>
        </p:nvSpPr>
        <p:spPr>
          <a:xfrm>
            <a:off x="1335311" y="1636067"/>
            <a:ext cx="9563100" cy="910827"/>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latin typeface="+mj-lt"/>
              </a:rPr>
              <a:t>Exclude</a:t>
            </a:r>
            <a:r>
              <a:rPr lang="es-ES" sz="2400"/>
              <a:t> unnecessary information</a:t>
            </a:r>
          </a:p>
          <a:p>
            <a:pPr marL="457200" indent="-457200" algn="l">
              <a:lnSpc>
                <a:spcPts val="3300"/>
              </a:lnSpc>
              <a:buClr>
                <a:srgbClr val="008CCF"/>
              </a:buClr>
              <a:buFont typeface="+mj-lt"/>
              <a:buAutoNum type="arabicPeriod"/>
            </a:pPr>
            <a:r>
              <a:rPr lang="es-ES" sz="2400"/>
              <a:t>Put</a:t>
            </a:r>
            <a:r>
              <a:rPr lang="es-ES" sz="2400">
                <a:latin typeface="+mj-lt"/>
              </a:rPr>
              <a:t> key information first</a:t>
            </a:r>
          </a:p>
        </p:txBody>
      </p:sp>
      <p:pic>
        <p:nvPicPr>
          <p:cNvPr id="5" name="Graphic 4" descr="Arrow: Clockwise curve with solid fill">
            <a:extLst>
              <a:ext uri="{FF2B5EF4-FFF2-40B4-BE49-F238E27FC236}">
                <a16:creationId xmlns:a16="http://schemas.microsoft.com/office/drawing/2014/main" id="{CB9C9377-47F8-0258-AD8D-A8C9EF5F0A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17771" y="3910526"/>
            <a:ext cx="914400" cy="914400"/>
          </a:xfrm>
          <a:prstGeom prst="rect">
            <a:avLst/>
          </a:prstGeom>
        </p:spPr>
      </p:pic>
      <p:pic>
        <p:nvPicPr>
          <p:cNvPr id="8" name="Graphic 7" descr="Arrow: Clockwise curve with solid fill">
            <a:extLst>
              <a:ext uri="{FF2B5EF4-FFF2-40B4-BE49-F238E27FC236}">
                <a16:creationId xmlns:a16="http://schemas.microsoft.com/office/drawing/2014/main" id="{71F3C557-A1CE-F95B-B7F3-B936EE410B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920343" y="3910526"/>
            <a:ext cx="914400" cy="914400"/>
          </a:xfrm>
          <a:prstGeom prst="rect">
            <a:avLst/>
          </a:prstGeom>
        </p:spPr>
      </p:pic>
      <p:sp>
        <p:nvSpPr>
          <p:cNvPr id="6" name="TextBox 5">
            <a:extLst>
              <a:ext uri="{FF2B5EF4-FFF2-40B4-BE49-F238E27FC236}">
                <a16:creationId xmlns:a16="http://schemas.microsoft.com/office/drawing/2014/main" id="{7ED1F264-DD3B-022B-3436-AD1D59254F5C}"/>
              </a:ext>
            </a:extLst>
          </p:cNvPr>
          <p:cNvSpPr txBox="1"/>
          <p:nvPr/>
        </p:nvSpPr>
        <p:spPr>
          <a:xfrm>
            <a:off x="4281714" y="4876800"/>
            <a:ext cx="3657600" cy="461665"/>
          </a:xfrm>
          <a:prstGeom prst="rect">
            <a:avLst/>
          </a:prstGeom>
          <a:noFill/>
        </p:spPr>
        <p:txBody>
          <a:bodyPr wrap="square" rtlCol="0">
            <a:spAutoFit/>
          </a:bodyPr>
          <a:lstStyle/>
          <a:p>
            <a:pPr algn="l">
              <a:buClr>
                <a:srgbClr val="008CCF"/>
              </a:buClr>
            </a:pPr>
            <a:r>
              <a:rPr lang="es-ES" sz="2400"/>
              <a:t>First of </a:t>
            </a:r>
            <a:r>
              <a:rPr lang="es-ES" sz="2400">
                <a:latin typeface="+mj-lt"/>
              </a:rPr>
              <a:t>a series </a:t>
            </a:r>
            <a:r>
              <a:rPr lang="es-ES" sz="2400"/>
              <a:t>of visits</a:t>
            </a:r>
          </a:p>
        </p:txBody>
      </p:sp>
    </p:spTree>
    <p:custDataLst>
      <p:tags r:id="rId1"/>
    </p:custDataLst>
    <p:extLst>
      <p:ext uri="{BB962C8B-B14F-4D97-AF65-F5344CB8AC3E}">
        <p14:creationId xmlns:p14="http://schemas.microsoft.com/office/powerpoint/2010/main" val="3215428143"/>
      </p:ext>
    </p:extLst>
  </p:cSld>
  <p:clrMapOvr>
    <a:masterClrMapping/>
  </p:clrMapOvr>
  <mc:AlternateContent xmlns:mc="http://schemas.openxmlformats.org/markup-compatibility/2006" xmlns:p159="http://schemas.microsoft.com/office/powerpoint/2015/09/main">
    <mc:Choice Requires="p159">
      <p:transition spd="med" advTm="12456">
        <p159:morph option="byObject"/>
      </p:transition>
    </mc:Choice>
    <mc:Fallback xmlns="">
      <p:transition spd="med" advTm="124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2540233"/>
            <a:ext cx="9071715" cy="615553"/>
          </a:xfrm>
          <a:prstGeom prst="rect">
            <a:avLst/>
          </a:prstGeom>
          <a:noFill/>
        </p:spPr>
        <p:txBody>
          <a:bodyPr wrap="square" tIns="91440" bIns="91440" rtlCol="0">
            <a:spAutoFit/>
          </a:bodyPr>
          <a:lstStyle>
            <a:defPPr>
              <a:defRPr lang="es-ES"/>
            </a:defPPr>
            <a:lvl1pPr algn="ctr">
              <a:buClr>
                <a:srgbClr val="008CCF"/>
              </a:buClr>
              <a:defRPr sz="2800">
                <a:solidFill>
                  <a:schemeClr val="accent2"/>
                </a:solidFill>
              </a:defRPr>
            </a:lvl1pPr>
          </a:lstStyle>
          <a:p>
            <a:r>
              <a:rPr lang="es-ES">
                <a:solidFill>
                  <a:schemeClr val="tx1"/>
                </a:solidFill>
              </a:rPr>
              <a:t>F</a:t>
            </a:r>
            <a:r>
              <a:rPr lang="en-NO">
                <a:solidFill>
                  <a:schemeClr val="tx1"/>
                </a:solidFill>
              </a:rPr>
              <a:t>irst </a:t>
            </a:r>
            <a:r>
              <a:rPr lang="es-ES">
                <a:solidFill>
                  <a:schemeClr val="tx1"/>
                </a:solidFill>
              </a:rPr>
              <a:t>ANC</a:t>
            </a:r>
            <a:r>
              <a:rPr lang="en-NO">
                <a:solidFill>
                  <a:schemeClr val="tx1"/>
                </a:solidFill>
              </a:rPr>
              <a:t> </a:t>
            </a:r>
            <a:r>
              <a:rPr lang="en-NO" dirty="0">
                <a:solidFill>
                  <a:schemeClr val="tx1"/>
                </a:solidFill>
              </a:rPr>
              <a:t>visit</a:t>
            </a:r>
          </a:p>
        </p:txBody>
      </p:sp>
      <p:sp>
        <p:nvSpPr>
          <p:cNvPr id="7" name="TextBox 6">
            <a:extLst>
              <a:ext uri="{FF2B5EF4-FFF2-40B4-BE49-F238E27FC236}">
                <a16:creationId xmlns:a16="http://schemas.microsoft.com/office/drawing/2014/main" id="{79500947-F3F8-C790-32F6-FBD9E967ADCE}"/>
              </a:ext>
            </a:extLst>
          </p:cNvPr>
          <p:cNvSpPr txBox="1"/>
          <p:nvPr/>
        </p:nvSpPr>
        <p:spPr>
          <a:xfrm>
            <a:off x="1335311" y="1636067"/>
            <a:ext cx="9563100" cy="910827"/>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latin typeface="+mj-lt"/>
              </a:rPr>
              <a:t>Exclude</a:t>
            </a:r>
            <a:r>
              <a:rPr lang="es-ES" sz="2400"/>
              <a:t> unnecessary information</a:t>
            </a:r>
          </a:p>
          <a:p>
            <a:pPr marL="457200" indent="-457200" algn="l">
              <a:lnSpc>
                <a:spcPts val="3300"/>
              </a:lnSpc>
              <a:buClr>
                <a:srgbClr val="008CCF"/>
              </a:buClr>
              <a:buFont typeface="+mj-lt"/>
              <a:buAutoNum type="arabicPeriod"/>
            </a:pPr>
            <a:r>
              <a:rPr lang="es-ES" sz="2400"/>
              <a:t>Put</a:t>
            </a:r>
            <a:r>
              <a:rPr lang="es-ES" sz="2400">
                <a:latin typeface="+mj-lt"/>
              </a:rPr>
              <a:t> key information first</a:t>
            </a:r>
          </a:p>
        </p:txBody>
      </p:sp>
      <p:sp>
        <p:nvSpPr>
          <p:cNvPr id="4" name="Rectangle: Rounded Corners 3">
            <a:extLst>
              <a:ext uri="{FF2B5EF4-FFF2-40B4-BE49-F238E27FC236}">
                <a16:creationId xmlns:a16="http://schemas.microsoft.com/office/drawing/2014/main" id="{7543FE73-FF04-2DB3-10DC-A71D3B643002}"/>
              </a:ext>
            </a:extLst>
          </p:cNvPr>
          <p:cNvSpPr/>
          <p:nvPr/>
        </p:nvSpPr>
        <p:spPr>
          <a:xfrm>
            <a:off x="1792514" y="3091543"/>
            <a:ext cx="299720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elements</a:t>
            </a:r>
          </a:p>
        </p:txBody>
      </p:sp>
      <p:sp>
        <p:nvSpPr>
          <p:cNvPr id="9" name="TextBox 8">
            <a:extLst>
              <a:ext uri="{FF2B5EF4-FFF2-40B4-BE49-F238E27FC236}">
                <a16:creationId xmlns:a16="http://schemas.microsoft.com/office/drawing/2014/main" id="{0AF5EAAC-8B75-4716-EF5A-06FD3B4F9C52}"/>
              </a:ext>
            </a:extLst>
          </p:cNvPr>
          <p:cNvSpPr txBox="1"/>
          <p:nvPr/>
        </p:nvSpPr>
        <p:spPr>
          <a:xfrm>
            <a:off x="1727200" y="3751946"/>
            <a:ext cx="3214914" cy="2247731"/>
          </a:xfrm>
          <a:prstGeom prst="rect">
            <a:avLst/>
          </a:prstGeom>
          <a:noFill/>
        </p:spPr>
        <p:txBody>
          <a:bodyPr wrap="square" rtlCol="0">
            <a:spAutoFit/>
          </a:bodyPr>
          <a:lstStyle/>
          <a:p>
            <a:pPr marL="342900" indent="-342900" algn="l">
              <a:lnSpc>
                <a:spcPct val="150000"/>
              </a:lnSpc>
              <a:buClr>
                <a:srgbClr val="008CCF"/>
              </a:buClr>
              <a:buFont typeface="Rubik" pitchFamily="2" charset="-79"/>
              <a:buChar char="•"/>
            </a:pPr>
            <a:r>
              <a:rPr lang="es-ES" sz="2400"/>
              <a:t>First ANC visit</a:t>
            </a:r>
          </a:p>
          <a:p>
            <a:pPr marL="342900" indent="-342900" algn="l">
              <a:lnSpc>
                <a:spcPct val="150000"/>
              </a:lnSpc>
              <a:buClr>
                <a:srgbClr val="008CCF"/>
              </a:buClr>
              <a:buFont typeface="Rubik" pitchFamily="2" charset="-79"/>
              <a:buChar char="•"/>
            </a:pPr>
            <a:r>
              <a:rPr lang="es-ES" sz="2400"/>
              <a:t>Second ANC visit</a:t>
            </a:r>
          </a:p>
          <a:p>
            <a:pPr marL="342900" indent="-342900" algn="l">
              <a:lnSpc>
                <a:spcPct val="150000"/>
              </a:lnSpc>
              <a:buClr>
                <a:srgbClr val="008CCF"/>
              </a:buClr>
              <a:buFont typeface="Rubik" pitchFamily="2" charset="-79"/>
              <a:buChar char="•"/>
            </a:pPr>
            <a:r>
              <a:rPr lang="es-ES" sz="2400"/>
              <a:t>Third ANC visit</a:t>
            </a:r>
          </a:p>
          <a:p>
            <a:pPr marL="342900" indent="-342900" algn="l">
              <a:lnSpc>
                <a:spcPct val="150000"/>
              </a:lnSpc>
              <a:buClr>
                <a:srgbClr val="008CCF"/>
              </a:buClr>
              <a:buFont typeface="Rubik" pitchFamily="2" charset="-79"/>
              <a:buChar char="•"/>
            </a:pPr>
            <a:r>
              <a:rPr lang="es-ES" sz="2400"/>
              <a:t>Fourth ANC visit</a:t>
            </a:r>
          </a:p>
        </p:txBody>
      </p:sp>
      <p:sp>
        <p:nvSpPr>
          <p:cNvPr id="10" name="Rectangle: Rounded Corners 9">
            <a:extLst>
              <a:ext uri="{FF2B5EF4-FFF2-40B4-BE49-F238E27FC236}">
                <a16:creationId xmlns:a16="http://schemas.microsoft.com/office/drawing/2014/main" id="{725A87E1-D3CB-1817-5C59-5829DF1B6EE7}"/>
              </a:ext>
            </a:extLst>
          </p:cNvPr>
          <p:cNvSpPr/>
          <p:nvPr/>
        </p:nvSpPr>
        <p:spPr>
          <a:xfrm>
            <a:off x="6945086" y="3091543"/>
            <a:ext cx="299720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Applied to DHIS2</a:t>
            </a:r>
          </a:p>
        </p:txBody>
      </p:sp>
      <p:sp>
        <p:nvSpPr>
          <p:cNvPr id="11" name="TextBox 10">
            <a:extLst>
              <a:ext uri="{FF2B5EF4-FFF2-40B4-BE49-F238E27FC236}">
                <a16:creationId xmlns:a16="http://schemas.microsoft.com/office/drawing/2014/main" id="{7B504FC1-5DBC-3800-5586-BB6B70A824A5}"/>
              </a:ext>
            </a:extLst>
          </p:cNvPr>
          <p:cNvSpPr txBox="1"/>
          <p:nvPr/>
        </p:nvSpPr>
        <p:spPr>
          <a:xfrm>
            <a:off x="6945086" y="3751946"/>
            <a:ext cx="3214914" cy="2247731"/>
          </a:xfrm>
          <a:prstGeom prst="rect">
            <a:avLst/>
          </a:prstGeom>
          <a:noFill/>
        </p:spPr>
        <p:txBody>
          <a:bodyPr wrap="square" rtlCol="0">
            <a:spAutoFit/>
          </a:bodyPr>
          <a:lstStyle/>
          <a:p>
            <a:pPr marL="342900" indent="-342900" algn="l">
              <a:lnSpc>
                <a:spcPct val="150000"/>
              </a:lnSpc>
              <a:buClr>
                <a:srgbClr val="008CCF"/>
              </a:buClr>
              <a:buFont typeface="Rubik" pitchFamily="2" charset="-79"/>
              <a:buChar char="•"/>
            </a:pPr>
            <a:r>
              <a:rPr lang="es-ES" sz="2400"/>
              <a:t>First ANC visit</a:t>
            </a:r>
          </a:p>
          <a:p>
            <a:pPr marL="342900" indent="-342900" algn="l">
              <a:lnSpc>
                <a:spcPct val="150000"/>
              </a:lnSpc>
              <a:buClr>
                <a:srgbClr val="008CCF"/>
              </a:buClr>
              <a:buFont typeface="Rubik" pitchFamily="2" charset="-79"/>
              <a:buChar char="•"/>
            </a:pPr>
            <a:r>
              <a:rPr lang="es-ES" sz="2400"/>
              <a:t>Fourth ANC visit</a:t>
            </a:r>
          </a:p>
          <a:p>
            <a:pPr marL="342900" indent="-342900" algn="l">
              <a:lnSpc>
                <a:spcPct val="150000"/>
              </a:lnSpc>
              <a:buClr>
                <a:srgbClr val="008CCF"/>
              </a:buClr>
              <a:buFont typeface="Rubik" pitchFamily="2" charset="-79"/>
              <a:buChar char="•"/>
            </a:pPr>
            <a:r>
              <a:rPr lang="es-ES" sz="2400"/>
              <a:t>Second ANC visit</a:t>
            </a:r>
          </a:p>
          <a:p>
            <a:pPr marL="342900" indent="-342900" algn="l">
              <a:lnSpc>
                <a:spcPct val="150000"/>
              </a:lnSpc>
              <a:buClr>
                <a:srgbClr val="008CCF"/>
              </a:buClr>
              <a:buFont typeface="Rubik" pitchFamily="2" charset="-79"/>
              <a:buChar char="•"/>
            </a:pPr>
            <a:r>
              <a:rPr lang="es-ES" sz="2400"/>
              <a:t>Third ANC visit</a:t>
            </a:r>
          </a:p>
        </p:txBody>
      </p:sp>
    </p:spTree>
    <p:custDataLst>
      <p:tags r:id="rId1"/>
    </p:custDataLst>
    <p:extLst>
      <p:ext uri="{BB962C8B-B14F-4D97-AF65-F5344CB8AC3E}">
        <p14:creationId xmlns:p14="http://schemas.microsoft.com/office/powerpoint/2010/main" val="878189302"/>
      </p:ext>
    </p:extLst>
  </p:cSld>
  <p:clrMapOvr>
    <a:masterClrMapping/>
  </p:clrMapOvr>
  <mc:AlternateContent xmlns:mc="http://schemas.openxmlformats.org/markup-compatibility/2006" xmlns:p159="http://schemas.microsoft.com/office/powerpoint/2015/09/main">
    <mc:Choice Requires="p159">
      <p:transition spd="med" advTm="35664">
        <p159:morph option="byObject"/>
      </p:transition>
    </mc:Choice>
    <mc:Fallback xmlns="">
      <p:transition spd="med" advTm="356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1" end="1"/>
                                            </p:txEl>
                                          </p:spTgt>
                                        </p:tgtEl>
                                        <p:attrNameLst>
                                          <p:attrName>style.visibility</p:attrName>
                                        </p:attrNameLst>
                                      </p:cBhvr>
                                      <p:to>
                                        <p:strVal val="visible"/>
                                      </p:to>
                                    </p:set>
                                    <p:animEffect transition="in" filter="fade">
                                      <p:cBhvr>
                                        <p:cTn id="42" dur="500"/>
                                        <p:tgtEl>
                                          <p:spTgt spid="11">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Effect transition="in" filter="fade">
                                      <p:cBhvr>
                                        <p:cTn id="47" dur="500"/>
                                        <p:tgtEl>
                                          <p:spTgt spid="1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xEl>
                                              <p:pRg st="3" end="3"/>
                                            </p:txEl>
                                          </p:spTgt>
                                        </p:tgtEl>
                                        <p:attrNameLst>
                                          <p:attrName>style.visibility</p:attrName>
                                        </p:attrNameLst>
                                      </p:cBhvr>
                                      <p:to>
                                        <p:strVal val="visible"/>
                                      </p:to>
                                    </p:set>
                                    <p:animEffect transition="in" filter="fade">
                                      <p:cBhvr>
                                        <p:cTn id="5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uiExpand="1" build="p"/>
      <p:bldP spid="10" grpId="0" animBg="1"/>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2C54ABF-86E6-CDEA-9709-8F3BF32F76BB}"/>
              </a:ext>
            </a:extLst>
          </p:cNvPr>
          <p:cNvGrpSpPr/>
          <p:nvPr/>
        </p:nvGrpSpPr>
        <p:grpSpPr>
          <a:xfrm>
            <a:off x="3255215" y="1516566"/>
            <a:ext cx="5573040" cy="3348806"/>
            <a:chOff x="2603386" y="1817914"/>
            <a:chExt cx="6985227" cy="4197380"/>
          </a:xfrm>
        </p:grpSpPr>
        <p:sp>
          <p:nvSpPr>
            <p:cNvPr id="17" name="Freeform: Shape 16">
              <a:extLst>
                <a:ext uri="{FF2B5EF4-FFF2-40B4-BE49-F238E27FC236}">
                  <a16:creationId xmlns:a16="http://schemas.microsoft.com/office/drawing/2014/main" id="{F36DC8DF-5718-D206-DD1D-675C1F4968CD}"/>
                </a:ext>
              </a:extLst>
            </p:cNvPr>
            <p:cNvSpPr/>
            <p:nvPr/>
          </p:nvSpPr>
          <p:spPr>
            <a:xfrm>
              <a:off x="3274483" y="1817914"/>
              <a:ext cx="5612348" cy="3840720"/>
            </a:xfrm>
            <a:custGeom>
              <a:avLst/>
              <a:gdLst>
                <a:gd name="connsiteX0" fmla="*/ 102097 w 5612348"/>
                <a:gd name="connsiteY0" fmla="*/ 0 h 3840720"/>
                <a:gd name="connsiteX1" fmla="*/ 5510252 w 5612348"/>
                <a:gd name="connsiteY1" fmla="*/ 0 h 3840720"/>
                <a:gd name="connsiteX2" fmla="*/ 5612348 w 5612348"/>
                <a:gd name="connsiteY2" fmla="*/ 102097 h 3840720"/>
                <a:gd name="connsiteX3" fmla="*/ 5612348 w 5612348"/>
                <a:gd name="connsiteY3" fmla="*/ 3738624 h 3840720"/>
                <a:gd name="connsiteX4" fmla="*/ 5510252 w 5612348"/>
                <a:gd name="connsiteY4" fmla="*/ 3840721 h 3840720"/>
                <a:gd name="connsiteX5" fmla="*/ 102097 w 5612348"/>
                <a:gd name="connsiteY5" fmla="*/ 3840721 h 3840720"/>
                <a:gd name="connsiteX6" fmla="*/ 0 w 5612348"/>
                <a:gd name="connsiteY6" fmla="*/ 3738624 h 3840720"/>
                <a:gd name="connsiteX7" fmla="*/ 0 w 5612348"/>
                <a:gd name="connsiteY7" fmla="*/ 102097 h 3840720"/>
                <a:gd name="connsiteX8" fmla="*/ 102097 w 5612348"/>
                <a:gd name="connsiteY8" fmla="*/ 0 h 384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2348" h="3840720">
                  <a:moveTo>
                    <a:pt x="102097" y="0"/>
                  </a:moveTo>
                  <a:lnTo>
                    <a:pt x="5510252" y="0"/>
                  </a:lnTo>
                  <a:cubicBezTo>
                    <a:pt x="5566391" y="0"/>
                    <a:pt x="5612348" y="45957"/>
                    <a:pt x="5612348" y="102097"/>
                  </a:cubicBezTo>
                  <a:lnTo>
                    <a:pt x="5612348" y="3738624"/>
                  </a:lnTo>
                  <a:cubicBezTo>
                    <a:pt x="5612348" y="3794764"/>
                    <a:pt x="5566391" y="3840721"/>
                    <a:pt x="5510252" y="3840721"/>
                  </a:cubicBezTo>
                  <a:lnTo>
                    <a:pt x="102097" y="3840721"/>
                  </a:lnTo>
                  <a:cubicBezTo>
                    <a:pt x="45957" y="3840721"/>
                    <a:pt x="0" y="3794764"/>
                    <a:pt x="0" y="3738624"/>
                  </a:cubicBezTo>
                  <a:lnTo>
                    <a:pt x="0" y="102097"/>
                  </a:lnTo>
                  <a:cubicBezTo>
                    <a:pt x="0" y="45957"/>
                    <a:pt x="45957" y="0"/>
                    <a:pt x="102097" y="0"/>
                  </a:cubicBezTo>
                  <a:close/>
                </a:path>
              </a:pathLst>
            </a:custGeom>
            <a:solidFill>
              <a:srgbClr val="093371"/>
            </a:solidFill>
            <a:ln w="6785"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DBFB7A7A-08A9-91B6-3895-B33B2C8D293C}"/>
                </a:ext>
              </a:extLst>
            </p:cNvPr>
            <p:cNvSpPr/>
            <p:nvPr/>
          </p:nvSpPr>
          <p:spPr>
            <a:xfrm>
              <a:off x="3487706" y="2033308"/>
              <a:ext cx="5220048" cy="3437559"/>
            </a:xfrm>
            <a:custGeom>
              <a:avLst/>
              <a:gdLst>
                <a:gd name="connsiteX0" fmla="*/ 58108 w 5220048"/>
                <a:gd name="connsiteY0" fmla="*/ 0 h 3437559"/>
                <a:gd name="connsiteX1" fmla="*/ 5161940 w 5220048"/>
                <a:gd name="connsiteY1" fmla="*/ 0 h 3437559"/>
                <a:gd name="connsiteX2" fmla="*/ 5220049 w 5220048"/>
                <a:gd name="connsiteY2" fmla="*/ 58584 h 3437559"/>
                <a:gd name="connsiteX3" fmla="*/ 5220049 w 5220048"/>
                <a:gd name="connsiteY3" fmla="*/ 3378976 h 3437559"/>
                <a:gd name="connsiteX4" fmla="*/ 5161940 w 5220048"/>
                <a:gd name="connsiteY4" fmla="*/ 3437560 h 3437559"/>
                <a:gd name="connsiteX5" fmla="*/ 58108 w 5220048"/>
                <a:gd name="connsiteY5" fmla="*/ 3437560 h 3437559"/>
                <a:gd name="connsiteX6" fmla="*/ 0 w 5220048"/>
                <a:gd name="connsiteY6" fmla="*/ 3378976 h 3437559"/>
                <a:gd name="connsiteX7" fmla="*/ 0 w 5220048"/>
                <a:gd name="connsiteY7" fmla="*/ 58584 h 3437559"/>
                <a:gd name="connsiteX8" fmla="*/ 58108 w 5220048"/>
                <a:gd name="connsiteY8" fmla="*/ 0 h 343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0048" h="3437559">
                  <a:moveTo>
                    <a:pt x="58108" y="0"/>
                  </a:moveTo>
                  <a:lnTo>
                    <a:pt x="5161940" y="0"/>
                  </a:lnTo>
                  <a:cubicBezTo>
                    <a:pt x="5194049" y="0"/>
                    <a:pt x="5220049" y="26203"/>
                    <a:pt x="5220049" y="58584"/>
                  </a:cubicBezTo>
                  <a:lnTo>
                    <a:pt x="5220049" y="3378976"/>
                  </a:lnTo>
                  <a:cubicBezTo>
                    <a:pt x="5220049" y="3411357"/>
                    <a:pt x="5194049" y="3437560"/>
                    <a:pt x="5161940" y="3437560"/>
                  </a:cubicBezTo>
                  <a:lnTo>
                    <a:pt x="58108" y="3437560"/>
                  </a:lnTo>
                  <a:cubicBezTo>
                    <a:pt x="25999" y="3437560"/>
                    <a:pt x="0" y="3411357"/>
                    <a:pt x="0" y="3378976"/>
                  </a:cubicBezTo>
                  <a:lnTo>
                    <a:pt x="0" y="58584"/>
                  </a:lnTo>
                  <a:cubicBezTo>
                    <a:pt x="0" y="26203"/>
                    <a:pt x="25999" y="0"/>
                    <a:pt x="58108" y="0"/>
                  </a:cubicBezTo>
                  <a:close/>
                </a:path>
              </a:pathLst>
            </a:custGeom>
            <a:solidFill>
              <a:srgbClr val="FFFFFF"/>
            </a:solidFill>
            <a:ln w="6785"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BAF04EFE-7F4E-1234-7FB6-85AEB6DB0571}"/>
                </a:ext>
              </a:extLst>
            </p:cNvPr>
            <p:cNvSpPr/>
            <p:nvPr/>
          </p:nvSpPr>
          <p:spPr>
            <a:xfrm rot="21573000">
              <a:off x="6037812" y="1881489"/>
              <a:ext cx="87434" cy="87434"/>
            </a:xfrm>
            <a:custGeom>
              <a:avLst/>
              <a:gdLst>
                <a:gd name="connsiteX0" fmla="*/ 87434 w 87434"/>
                <a:gd name="connsiteY0" fmla="*/ 43717 h 87434"/>
                <a:gd name="connsiteX1" fmla="*/ 43717 w 87434"/>
                <a:gd name="connsiteY1" fmla="*/ 87434 h 87434"/>
                <a:gd name="connsiteX2" fmla="*/ 0 w 87434"/>
                <a:gd name="connsiteY2" fmla="*/ 43717 h 87434"/>
                <a:gd name="connsiteX3" fmla="*/ 43717 w 87434"/>
                <a:gd name="connsiteY3" fmla="*/ 0 h 87434"/>
                <a:gd name="connsiteX4" fmla="*/ 87434 w 87434"/>
                <a:gd name="connsiteY4" fmla="*/ 43717 h 87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4" h="87434">
                  <a:moveTo>
                    <a:pt x="87434" y="43717"/>
                  </a:moveTo>
                  <a:cubicBezTo>
                    <a:pt x="87434" y="67861"/>
                    <a:pt x="67861" y="87434"/>
                    <a:pt x="43717" y="87434"/>
                  </a:cubicBezTo>
                  <a:cubicBezTo>
                    <a:pt x="19573" y="87434"/>
                    <a:pt x="0" y="67861"/>
                    <a:pt x="0" y="43717"/>
                  </a:cubicBezTo>
                  <a:cubicBezTo>
                    <a:pt x="0" y="19573"/>
                    <a:pt x="19573" y="0"/>
                    <a:pt x="43717" y="0"/>
                  </a:cubicBezTo>
                  <a:cubicBezTo>
                    <a:pt x="67861" y="0"/>
                    <a:pt x="87434" y="19573"/>
                    <a:pt x="87434" y="43717"/>
                  </a:cubicBezTo>
                  <a:close/>
                </a:path>
              </a:pathLst>
            </a:custGeom>
            <a:solidFill>
              <a:srgbClr val="FF8F02"/>
            </a:solidFill>
            <a:ln w="6785"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602702CD-CC6D-1D31-F12E-6ADEF437DBF2}"/>
                </a:ext>
              </a:extLst>
            </p:cNvPr>
            <p:cNvSpPr/>
            <p:nvPr/>
          </p:nvSpPr>
          <p:spPr>
            <a:xfrm>
              <a:off x="2603386" y="5775258"/>
              <a:ext cx="6985227" cy="240036"/>
            </a:xfrm>
            <a:custGeom>
              <a:avLst/>
              <a:gdLst>
                <a:gd name="connsiteX0" fmla="*/ 6982241 w 6985227"/>
                <a:gd name="connsiteY0" fmla="*/ 0 h 240036"/>
                <a:gd name="connsiteX1" fmla="*/ 3990337 w 6985227"/>
                <a:gd name="connsiteY1" fmla="*/ 0 h 240036"/>
                <a:gd name="connsiteX2" fmla="*/ 3922656 w 6985227"/>
                <a:gd name="connsiteY2" fmla="*/ 109089 h 240036"/>
                <a:gd name="connsiteX3" fmla="*/ 3055918 w 6985227"/>
                <a:gd name="connsiteY3" fmla="*/ 109089 h 240036"/>
                <a:gd name="connsiteX4" fmla="*/ 2988238 w 6985227"/>
                <a:gd name="connsiteY4" fmla="*/ 0 h 240036"/>
                <a:gd name="connsiteX5" fmla="*/ 2987 w 6985227"/>
                <a:gd name="connsiteY5" fmla="*/ 0 h 240036"/>
                <a:gd name="connsiteX6" fmla="*/ 0 w 6985227"/>
                <a:gd name="connsiteY6" fmla="*/ 5974 h 240036"/>
                <a:gd name="connsiteX7" fmla="*/ 396101 w 6985227"/>
                <a:gd name="connsiteY7" fmla="*/ 240036 h 240036"/>
                <a:gd name="connsiteX8" fmla="*/ 6589126 w 6985227"/>
                <a:gd name="connsiteY8" fmla="*/ 240036 h 240036"/>
                <a:gd name="connsiteX9" fmla="*/ 6985227 w 6985227"/>
                <a:gd name="connsiteY9" fmla="*/ 5974 h 240036"/>
                <a:gd name="connsiteX10" fmla="*/ 6982241 w 6985227"/>
                <a:gd name="connsiteY10" fmla="*/ 0 h 24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5227" h="240036">
                  <a:moveTo>
                    <a:pt x="6982241" y="0"/>
                  </a:moveTo>
                  <a:lnTo>
                    <a:pt x="3990337" y="0"/>
                  </a:lnTo>
                  <a:cubicBezTo>
                    <a:pt x="3988979" y="71685"/>
                    <a:pt x="3959110" y="109089"/>
                    <a:pt x="3922656" y="109089"/>
                  </a:cubicBezTo>
                  <a:lnTo>
                    <a:pt x="3055918" y="109089"/>
                  </a:lnTo>
                  <a:cubicBezTo>
                    <a:pt x="3019465" y="109089"/>
                    <a:pt x="2989528" y="71617"/>
                    <a:pt x="2988238" y="0"/>
                  </a:cubicBezTo>
                  <a:lnTo>
                    <a:pt x="2987" y="0"/>
                  </a:lnTo>
                  <a:cubicBezTo>
                    <a:pt x="1358" y="0"/>
                    <a:pt x="0" y="2715"/>
                    <a:pt x="0" y="5974"/>
                  </a:cubicBezTo>
                  <a:cubicBezTo>
                    <a:pt x="0" y="117575"/>
                    <a:pt x="248522" y="215327"/>
                    <a:pt x="396101" y="240036"/>
                  </a:cubicBezTo>
                  <a:lnTo>
                    <a:pt x="6589126" y="240036"/>
                  </a:lnTo>
                  <a:cubicBezTo>
                    <a:pt x="6736705" y="215327"/>
                    <a:pt x="6985227" y="117575"/>
                    <a:pt x="6985227" y="5974"/>
                  </a:cubicBezTo>
                  <a:cubicBezTo>
                    <a:pt x="6985227" y="2715"/>
                    <a:pt x="6983870" y="0"/>
                    <a:pt x="6982241" y="0"/>
                  </a:cubicBezTo>
                  <a:close/>
                </a:path>
              </a:pathLst>
            </a:custGeom>
            <a:solidFill>
              <a:srgbClr val="093371"/>
            </a:solidFill>
            <a:ln w="6785" cap="flat">
              <a:noFill/>
              <a:prstDash val="solid"/>
              <a:miter/>
            </a:ln>
          </p:spPr>
          <p:txBody>
            <a:bodyPr rtlCol="0" anchor="ctr"/>
            <a:lstStyle/>
            <a:p>
              <a:endParaRPr lang="es-ES"/>
            </a:p>
          </p:txBody>
        </p:sp>
      </p:grpSp>
      <p:pic>
        <p:nvPicPr>
          <p:cNvPr id="24" name="Picture 23">
            <a:extLst>
              <a:ext uri="{FF2B5EF4-FFF2-40B4-BE49-F238E27FC236}">
                <a16:creationId xmlns:a16="http://schemas.microsoft.com/office/drawing/2014/main" id="{225B8C59-C278-15C4-557D-E115A23CC521}"/>
              </a:ext>
            </a:extLst>
          </p:cNvPr>
          <p:cNvPicPr>
            <a:picLocks noChangeAspect="1"/>
          </p:cNvPicPr>
          <p:nvPr/>
        </p:nvPicPr>
        <p:blipFill>
          <a:blip r:embed="rId4"/>
          <a:stretch>
            <a:fillRect/>
          </a:stretch>
        </p:blipFill>
        <p:spPr>
          <a:xfrm>
            <a:off x="2146497" y="393293"/>
            <a:ext cx="1108718" cy="1615825"/>
          </a:xfrm>
          <a:prstGeom prst="rect">
            <a:avLst/>
          </a:prstGeom>
        </p:spPr>
      </p:pic>
      <p:grpSp>
        <p:nvGrpSpPr>
          <p:cNvPr id="30" name="Group 29">
            <a:extLst>
              <a:ext uri="{FF2B5EF4-FFF2-40B4-BE49-F238E27FC236}">
                <a16:creationId xmlns:a16="http://schemas.microsoft.com/office/drawing/2014/main" id="{FB6D26C8-45EE-0BF7-B01A-A90755337CE5}"/>
              </a:ext>
            </a:extLst>
          </p:cNvPr>
          <p:cNvGrpSpPr/>
          <p:nvPr/>
        </p:nvGrpSpPr>
        <p:grpSpPr>
          <a:xfrm>
            <a:off x="5002989" y="2072066"/>
            <a:ext cx="2186021" cy="2059266"/>
            <a:chOff x="4531194" y="2319337"/>
            <a:chExt cx="3092401" cy="2913090"/>
          </a:xfrm>
        </p:grpSpPr>
        <p:sp>
          <p:nvSpPr>
            <p:cNvPr id="31" name="Freeform: Shape 30">
              <a:extLst>
                <a:ext uri="{FF2B5EF4-FFF2-40B4-BE49-F238E27FC236}">
                  <a16:creationId xmlns:a16="http://schemas.microsoft.com/office/drawing/2014/main" id="{17AD26AF-E4A5-C903-84DC-4EA3E958393A}"/>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96B997B5-CE98-AF7D-5D49-4C39AEEBAD12}"/>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D0B62977-42DB-D9DF-8277-2CA48FA9CB66}"/>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0D8FCE33-89F0-453B-4D89-7D672B10EA4D}"/>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A6F008AC-3ED6-8732-4142-1C272D52481C}"/>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28020658-F5B0-BABB-9878-654172F5E751}"/>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CBBBFEA6-F349-1487-2939-9652669DCB8E}"/>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483C918F-91EC-20DE-A806-860BD9C0C20E}"/>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48726BEF-B0E3-678D-1097-D7A42BCE1233}"/>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44" name="Group 43">
              <a:extLst>
                <a:ext uri="{FF2B5EF4-FFF2-40B4-BE49-F238E27FC236}">
                  <a16:creationId xmlns:a16="http://schemas.microsoft.com/office/drawing/2014/main" id="{5F8140F3-B616-944C-082C-B3C4A0A2E1BD}"/>
                </a:ext>
              </a:extLst>
            </p:cNvPr>
            <p:cNvGrpSpPr/>
            <p:nvPr/>
          </p:nvGrpSpPr>
          <p:grpSpPr>
            <a:xfrm>
              <a:off x="4531194" y="3289250"/>
              <a:ext cx="978408" cy="978363"/>
              <a:chOff x="4531194" y="3289250"/>
              <a:chExt cx="978408" cy="978363"/>
            </a:xfrm>
          </p:grpSpPr>
          <p:sp>
            <p:nvSpPr>
              <p:cNvPr id="45" name="Freeform: Shape 44">
                <a:extLst>
                  <a:ext uri="{FF2B5EF4-FFF2-40B4-BE49-F238E27FC236}">
                    <a16:creationId xmlns:a16="http://schemas.microsoft.com/office/drawing/2014/main" id="{0ADDBC8C-C92D-2E07-A9A0-F42B9376BB30}"/>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D4F5604A-EEBA-AC14-EA86-31683A49167C}"/>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5D41EEE7-5BD6-C26F-646D-D54946396DFA}"/>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pic>
        <p:nvPicPr>
          <p:cNvPr id="26" name="Graphic 25">
            <a:extLst>
              <a:ext uri="{FF2B5EF4-FFF2-40B4-BE49-F238E27FC236}">
                <a16:creationId xmlns:a16="http://schemas.microsoft.com/office/drawing/2014/main" id="{CD1B4425-2FB3-DE20-8499-8F73FE1EEF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7915" y="579848"/>
            <a:ext cx="1734836" cy="1499560"/>
          </a:xfrm>
          <a:prstGeom prst="rect">
            <a:avLst/>
          </a:prstGeom>
        </p:spPr>
      </p:pic>
      <p:grpSp>
        <p:nvGrpSpPr>
          <p:cNvPr id="49" name="Group 48">
            <a:extLst>
              <a:ext uri="{FF2B5EF4-FFF2-40B4-BE49-F238E27FC236}">
                <a16:creationId xmlns:a16="http://schemas.microsoft.com/office/drawing/2014/main" id="{C94535EA-EA11-D1B8-8C63-F2A598CAF28B}"/>
              </a:ext>
            </a:extLst>
          </p:cNvPr>
          <p:cNvGrpSpPr/>
          <p:nvPr/>
        </p:nvGrpSpPr>
        <p:grpSpPr>
          <a:xfrm>
            <a:off x="9128442" y="2642485"/>
            <a:ext cx="1305039" cy="1613637"/>
            <a:chOff x="9227264" y="2935758"/>
            <a:chExt cx="731520" cy="904500"/>
          </a:xfrm>
        </p:grpSpPr>
        <p:pic>
          <p:nvPicPr>
            <p:cNvPr id="50" name="Graphic 49">
              <a:extLst>
                <a:ext uri="{FF2B5EF4-FFF2-40B4-BE49-F238E27FC236}">
                  <a16:creationId xmlns:a16="http://schemas.microsoft.com/office/drawing/2014/main" id="{3A3F41F7-DA43-63A8-3443-64E9C52CD4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8505" y="3511219"/>
              <a:ext cx="329038" cy="329039"/>
            </a:xfrm>
            <a:prstGeom prst="rect">
              <a:avLst/>
            </a:prstGeom>
          </p:spPr>
        </p:pic>
        <p:cxnSp>
          <p:nvCxnSpPr>
            <p:cNvPr id="51" name="Straight Connector 50">
              <a:extLst>
                <a:ext uri="{FF2B5EF4-FFF2-40B4-BE49-F238E27FC236}">
                  <a16:creationId xmlns:a16="http://schemas.microsoft.com/office/drawing/2014/main" id="{FB8222C1-C201-D739-0078-C919865CAE91}"/>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5E7B324C-43F6-8542-3A34-14CB51C86D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5860" y="2935758"/>
              <a:ext cx="334329" cy="334329"/>
            </a:xfrm>
            <a:prstGeom prst="rect">
              <a:avLst/>
            </a:prstGeom>
          </p:spPr>
        </p:pic>
      </p:grpSp>
      <p:pic>
        <p:nvPicPr>
          <p:cNvPr id="53" name="Graphic 52">
            <a:extLst>
              <a:ext uri="{FF2B5EF4-FFF2-40B4-BE49-F238E27FC236}">
                <a16:creationId xmlns:a16="http://schemas.microsoft.com/office/drawing/2014/main" id="{0C6A631C-9E43-ED31-AF46-ED5A3866E7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01935" y="3070875"/>
            <a:ext cx="1883188" cy="1003888"/>
          </a:xfrm>
          <a:prstGeom prst="rect">
            <a:avLst/>
          </a:prstGeom>
        </p:spPr>
      </p:pic>
    </p:spTree>
    <p:custDataLst>
      <p:tags r:id="rId1"/>
    </p:custDataLst>
    <p:extLst>
      <p:ext uri="{BB962C8B-B14F-4D97-AF65-F5344CB8AC3E}">
        <p14:creationId xmlns:p14="http://schemas.microsoft.com/office/powerpoint/2010/main" val="164683436"/>
      </p:ext>
    </p:extLst>
  </p:cSld>
  <p:clrMapOvr>
    <a:masterClrMapping/>
  </p:clrMapOvr>
  <mc:AlternateContent xmlns:mc="http://schemas.openxmlformats.org/markup-compatibility/2006" xmlns:p14="http://schemas.microsoft.com/office/powerpoint/2010/main">
    <mc:Choice Requires="p14">
      <p:transition spd="slow" p14:dur="2000" advTm="8904"/>
    </mc:Choice>
    <mc:Fallback xmlns="">
      <p:transition spd="slow" advTm="89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1000"/>
                            </p:stCondLst>
                            <p:childTnLst>
                              <p:par>
                                <p:cTn id="14" presetID="53" presetClass="entr" presetSubtype="528"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anim calcmode="lin" valueType="num">
                                      <p:cBhvr>
                                        <p:cTn id="19" dur="500" fill="hold"/>
                                        <p:tgtEl>
                                          <p:spTgt spid="26"/>
                                        </p:tgtEl>
                                        <p:attrNameLst>
                                          <p:attrName>ppt_x</p:attrName>
                                        </p:attrNameLst>
                                      </p:cBhvr>
                                      <p:tavLst>
                                        <p:tav tm="0">
                                          <p:val>
                                            <p:fltVal val="0.5"/>
                                          </p:val>
                                        </p:tav>
                                        <p:tav tm="100000">
                                          <p:val>
                                            <p:strVal val="#ppt_x"/>
                                          </p:val>
                                        </p:tav>
                                      </p:tavLst>
                                    </p:anim>
                                    <p:anim calcmode="lin" valueType="num">
                                      <p:cBhvr>
                                        <p:cTn id="20" dur="500" fill="hold"/>
                                        <p:tgtEl>
                                          <p:spTgt spid="26"/>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53" presetClass="entr" presetSubtype="528"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fltVal val="0"/>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fltVal val="0.5"/>
                                          </p:val>
                                        </p:tav>
                                        <p:tav tm="100000">
                                          <p:val>
                                            <p:strVal val="#ppt_x"/>
                                          </p:val>
                                        </p:tav>
                                      </p:tavLst>
                                    </p:anim>
                                    <p:anim calcmode="lin" valueType="num">
                                      <p:cBhvr>
                                        <p:cTn id="28" dur="500" fill="hold"/>
                                        <p:tgtEl>
                                          <p:spTgt spid="24"/>
                                        </p:tgtEl>
                                        <p:attrNameLst>
                                          <p:attrName>ppt_y</p:attrName>
                                        </p:attrNameLst>
                                      </p:cBhvr>
                                      <p:tavLst>
                                        <p:tav tm="0">
                                          <p:val>
                                            <p:fltVal val="0.5"/>
                                          </p:val>
                                        </p:tav>
                                        <p:tav tm="100000">
                                          <p:val>
                                            <p:strVal val="#ppt_y"/>
                                          </p:val>
                                        </p:tav>
                                      </p:tavLst>
                                    </p:anim>
                                  </p:childTnLst>
                                </p:cTn>
                              </p:par>
                            </p:childTnLst>
                          </p:cTn>
                        </p:par>
                        <p:par>
                          <p:cTn id="29" fill="hold">
                            <p:stCondLst>
                              <p:cond delay="2000"/>
                            </p:stCondLst>
                            <p:childTnLst>
                              <p:par>
                                <p:cTn id="30" presetID="53" presetClass="entr" presetSubtype="528"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p:cTn id="32" dur="500" fill="hold"/>
                                        <p:tgtEl>
                                          <p:spTgt spid="49"/>
                                        </p:tgtEl>
                                        <p:attrNameLst>
                                          <p:attrName>ppt_w</p:attrName>
                                        </p:attrNameLst>
                                      </p:cBhvr>
                                      <p:tavLst>
                                        <p:tav tm="0">
                                          <p:val>
                                            <p:fltVal val="0"/>
                                          </p:val>
                                        </p:tav>
                                        <p:tav tm="100000">
                                          <p:val>
                                            <p:strVal val="#ppt_w"/>
                                          </p:val>
                                        </p:tav>
                                      </p:tavLst>
                                    </p:anim>
                                    <p:anim calcmode="lin" valueType="num">
                                      <p:cBhvr>
                                        <p:cTn id="33" dur="500" fill="hold"/>
                                        <p:tgtEl>
                                          <p:spTgt spid="49"/>
                                        </p:tgtEl>
                                        <p:attrNameLst>
                                          <p:attrName>ppt_h</p:attrName>
                                        </p:attrNameLst>
                                      </p:cBhvr>
                                      <p:tavLst>
                                        <p:tav tm="0">
                                          <p:val>
                                            <p:fltVal val="0"/>
                                          </p:val>
                                        </p:tav>
                                        <p:tav tm="100000">
                                          <p:val>
                                            <p:strVal val="#ppt_h"/>
                                          </p:val>
                                        </p:tav>
                                      </p:tavLst>
                                    </p:anim>
                                    <p:animEffect transition="in" filter="fade">
                                      <p:cBhvr>
                                        <p:cTn id="34" dur="500"/>
                                        <p:tgtEl>
                                          <p:spTgt spid="49"/>
                                        </p:tgtEl>
                                      </p:cBhvr>
                                    </p:animEffect>
                                    <p:anim calcmode="lin" valueType="num">
                                      <p:cBhvr>
                                        <p:cTn id="35" dur="500" fill="hold"/>
                                        <p:tgtEl>
                                          <p:spTgt spid="49"/>
                                        </p:tgtEl>
                                        <p:attrNameLst>
                                          <p:attrName>ppt_x</p:attrName>
                                        </p:attrNameLst>
                                      </p:cBhvr>
                                      <p:tavLst>
                                        <p:tav tm="0">
                                          <p:val>
                                            <p:fltVal val="0.5"/>
                                          </p:val>
                                        </p:tav>
                                        <p:tav tm="100000">
                                          <p:val>
                                            <p:strVal val="#ppt_x"/>
                                          </p:val>
                                        </p:tav>
                                      </p:tavLst>
                                    </p:anim>
                                    <p:anim calcmode="lin" valueType="num">
                                      <p:cBhvr>
                                        <p:cTn id="36" dur="500" fill="hold"/>
                                        <p:tgtEl>
                                          <p:spTgt spid="49"/>
                                        </p:tgtEl>
                                        <p:attrNameLst>
                                          <p:attrName>ppt_y</p:attrName>
                                        </p:attrNameLst>
                                      </p:cBhvr>
                                      <p:tavLst>
                                        <p:tav tm="0">
                                          <p:val>
                                            <p:fltVal val="0.5"/>
                                          </p:val>
                                        </p:tav>
                                        <p:tav tm="100000">
                                          <p:val>
                                            <p:strVal val="#ppt_y"/>
                                          </p:val>
                                        </p:tav>
                                      </p:tavLst>
                                    </p:anim>
                                  </p:childTnLst>
                                </p:cTn>
                              </p:par>
                            </p:childTnLst>
                          </p:cTn>
                        </p:par>
                        <p:par>
                          <p:cTn id="37" fill="hold">
                            <p:stCondLst>
                              <p:cond delay="2500"/>
                            </p:stCondLst>
                            <p:childTnLst>
                              <p:par>
                                <p:cTn id="38" presetID="53" presetClass="entr" presetSubtype="528"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p:cTn id="40" dur="500" fill="hold"/>
                                        <p:tgtEl>
                                          <p:spTgt spid="53"/>
                                        </p:tgtEl>
                                        <p:attrNameLst>
                                          <p:attrName>ppt_w</p:attrName>
                                        </p:attrNameLst>
                                      </p:cBhvr>
                                      <p:tavLst>
                                        <p:tav tm="0">
                                          <p:val>
                                            <p:fltVal val="0"/>
                                          </p:val>
                                        </p:tav>
                                        <p:tav tm="100000">
                                          <p:val>
                                            <p:strVal val="#ppt_w"/>
                                          </p:val>
                                        </p:tav>
                                      </p:tavLst>
                                    </p:anim>
                                    <p:anim calcmode="lin" valueType="num">
                                      <p:cBhvr>
                                        <p:cTn id="41" dur="500" fill="hold"/>
                                        <p:tgtEl>
                                          <p:spTgt spid="53"/>
                                        </p:tgtEl>
                                        <p:attrNameLst>
                                          <p:attrName>ppt_h</p:attrName>
                                        </p:attrNameLst>
                                      </p:cBhvr>
                                      <p:tavLst>
                                        <p:tav tm="0">
                                          <p:val>
                                            <p:fltVal val="0"/>
                                          </p:val>
                                        </p:tav>
                                        <p:tav tm="100000">
                                          <p:val>
                                            <p:strVal val="#ppt_h"/>
                                          </p:val>
                                        </p:tav>
                                      </p:tavLst>
                                    </p:anim>
                                    <p:animEffect transition="in" filter="fade">
                                      <p:cBhvr>
                                        <p:cTn id="42" dur="500"/>
                                        <p:tgtEl>
                                          <p:spTgt spid="53"/>
                                        </p:tgtEl>
                                      </p:cBhvr>
                                    </p:animEffect>
                                    <p:anim calcmode="lin" valueType="num">
                                      <p:cBhvr>
                                        <p:cTn id="43" dur="500" fill="hold"/>
                                        <p:tgtEl>
                                          <p:spTgt spid="53"/>
                                        </p:tgtEl>
                                        <p:attrNameLst>
                                          <p:attrName>ppt_x</p:attrName>
                                        </p:attrNameLst>
                                      </p:cBhvr>
                                      <p:tavLst>
                                        <p:tav tm="0">
                                          <p:val>
                                            <p:fltVal val="0.5"/>
                                          </p:val>
                                        </p:tav>
                                        <p:tav tm="100000">
                                          <p:val>
                                            <p:strVal val="#ppt_x"/>
                                          </p:val>
                                        </p:tav>
                                      </p:tavLst>
                                    </p:anim>
                                    <p:anim calcmode="lin" valueType="num">
                                      <p:cBhvr>
                                        <p:cTn id="44" dur="500" fill="hold"/>
                                        <p:tgtEl>
                                          <p:spTgt spid="5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pic>
        <p:nvPicPr>
          <p:cNvPr id="12" name="Picture 2">
            <a:extLst>
              <a:ext uri="{FF2B5EF4-FFF2-40B4-BE49-F238E27FC236}">
                <a16:creationId xmlns:a16="http://schemas.microsoft.com/office/drawing/2014/main" id="{E96D65B5-7530-4144-DF32-F29467A8B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408" y="1295400"/>
            <a:ext cx="6027891" cy="48922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61C822A-FAD1-6AFE-3CEA-2154C149A53F}"/>
              </a:ext>
            </a:extLst>
          </p:cNvPr>
          <p:cNvSpPr txBox="1"/>
          <p:nvPr/>
        </p:nvSpPr>
        <p:spPr>
          <a:xfrm>
            <a:off x="6215373" y="3647159"/>
            <a:ext cx="2406115" cy="1200329"/>
          </a:xfrm>
          <a:prstGeom prst="rect">
            <a:avLst/>
          </a:prstGeom>
          <a:noFill/>
        </p:spPr>
        <p:txBody>
          <a:bodyPr wrap="square" rtlCol="0">
            <a:spAutoFit/>
          </a:bodyPr>
          <a:lstStyle/>
          <a:p>
            <a:pPr algn="l">
              <a:buClr>
                <a:srgbClr val="008CCF"/>
              </a:buClr>
            </a:pPr>
            <a:r>
              <a:rPr lang="en-US" sz="2400" dirty="0"/>
              <a:t>E</a:t>
            </a:r>
            <a:r>
              <a:rPr lang="en-NO" sz="2400" dirty="0"/>
              <a:t>lements might be </a:t>
            </a:r>
            <a:br>
              <a:rPr lang="en-NO" sz="2400" dirty="0"/>
            </a:br>
            <a:r>
              <a:rPr lang="en-NO" sz="2400" dirty="0"/>
              <a:t>harder to find</a:t>
            </a:r>
          </a:p>
        </p:txBody>
      </p:sp>
      <p:sp>
        <p:nvSpPr>
          <p:cNvPr id="14" name="TextBox 13">
            <a:extLst>
              <a:ext uri="{FF2B5EF4-FFF2-40B4-BE49-F238E27FC236}">
                <a16:creationId xmlns:a16="http://schemas.microsoft.com/office/drawing/2014/main" id="{76651806-3499-6EC0-AE85-E7B287B733A2}"/>
              </a:ext>
            </a:extLst>
          </p:cNvPr>
          <p:cNvSpPr txBox="1"/>
          <p:nvPr/>
        </p:nvSpPr>
        <p:spPr>
          <a:xfrm>
            <a:off x="6215373" y="3632462"/>
            <a:ext cx="2406115" cy="1200329"/>
          </a:xfrm>
          <a:prstGeom prst="rect">
            <a:avLst/>
          </a:prstGeom>
          <a:noFill/>
        </p:spPr>
        <p:txBody>
          <a:bodyPr wrap="square" rtlCol="0">
            <a:spAutoFit/>
          </a:bodyPr>
          <a:lstStyle/>
          <a:p>
            <a:pPr algn="l">
              <a:buClr>
                <a:srgbClr val="008CCF"/>
              </a:buClr>
            </a:pPr>
            <a:r>
              <a:rPr lang="es-ES" sz="2400"/>
              <a:t>Keep related data elements together</a:t>
            </a:r>
            <a:endParaRPr lang="en-NO" sz="2400" dirty="0"/>
          </a:p>
        </p:txBody>
      </p:sp>
      <p:sp>
        <p:nvSpPr>
          <p:cNvPr id="15" name="Rectangle: Rounded Corners 14">
            <a:extLst>
              <a:ext uri="{FF2B5EF4-FFF2-40B4-BE49-F238E27FC236}">
                <a16:creationId xmlns:a16="http://schemas.microsoft.com/office/drawing/2014/main" id="{E11B3294-D431-699E-45B9-E5A247BE3CF5}"/>
              </a:ext>
            </a:extLst>
          </p:cNvPr>
          <p:cNvSpPr/>
          <p:nvPr/>
        </p:nvSpPr>
        <p:spPr>
          <a:xfrm>
            <a:off x="5919830" y="2927069"/>
            <a:ext cx="299720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Recommendation </a:t>
            </a:r>
          </a:p>
        </p:txBody>
      </p:sp>
    </p:spTree>
    <p:custDataLst>
      <p:tags r:id="rId1"/>
    </p:custDataLst>
    <p:extLst>
      <p:ext uri="{BB962C8B-B14F-4D97-AF65-F5344CB8AC3E}">
        <p14:creationId xmlns:p14="http://schemas.microsoft.com/office/powerpoint/2010/main" val="2325207652"/>
      </p:ext>
    </p:extLst>
  </p:cSld>
  <p:clrMapOvr>
    <a:masterClrMapping/>
  </p:clrMapOvr>
  <mc:AlternateContent xmlns:mc="http://schemas.openxmlformats.org/markup-compatibility/2006" xmlns:p159="http://schemas.microsoft.com/office/powerpoint/2015/09/main">
    <mc:Choice Requires="p159">
      <p:transition spd="med" advTm="14328">
        <p159:morph option="byObject"/>
      </p:transition>
    </mc:Choice>
    <mc:Fallback xmlns="">
      <p:transition spd="med" advTm="143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latin typeface="+mj-lt"/>
              </a:rPr>
              <a:t>Exclude</a:t>
            </a:r>
            <a:r>
              <a:rPr lang="es-ES" sz="2400"/>
              <a:t> unnecessary information</a:t>
            </a:r>
          </a:p>
          <a:p>
            <a:pPr marL="457200" indent="-457200" algn="l">
              <a:lnSpc>
                <a:spcPts val="3300"/>
              </a:lnSpc>
              <a:buClr>
                <a:srgbClr val="008CCF"/>
              </a:buClr>
              <a:buFont typeface="+mj-lt"/>
              <a:buAutoNum type="arabicPeriod"/>
            </a:pPr>
            <a:r>
              <a:rPr lang="es-ES" sz="2400"/>
              <a:t>Put</a:t>
            </a:r>
            <a:r>
              <a:rPr lang="es-ES" sz="2400">
                <a:latin typeface="+mj-lt"/>
              </a:rPr>
              <a:t> key information first</a:t>
            </a:r>
          </a:p>
        </p:txBody>
      </p:sp>
      <p:sp>
        <p:nvSpPr>
          <p:cNvPr id="14" name="TextBox 13">
            <a:extLst>
              <a:ext uri="{FF2B5EF4-FFF2-40B4-BE49-F238E27FC236}">
                <a16:creationId xmlns:a16="http://schemas.microsoft.com/office/drawing/2014/main" id="{61B8C067-2838-DF2A-D630-7277397AC98D}"/>
              </a:ext>
            </a:extLst>
          </p:cNvPr>
          <p:cNvSpPr txBox="1"/>
          <p:nvPr/>
        </p:nvSpPr>
        <p:spPr>
          <a:xfrm>
            <a:off x="1727200" y="2710502"/>
            <a:ext cx="3214914" cy="2247731"/>
          </a:xfrm>
          <a:prstGeom prst="rect">
            <a:avLst/>
          </a:prstGeom>
          <a:noFill/>
        </p:spPr>
        <p:txBody>
          <a:bodyPr wrap="square" rtlCol="0">
            <a:spAutoFit/>
          </a:bodyPr>
          <a:lstStyle/>
          <a:p>
            <a:pPr marL="342900" indent="-342900" algn="l">
              <a:lnSpc>
                <a:spcPct val="150000"/>
              </a:lnSpc>
              <a:buClr>
                <a:srgbClr val="008CCF"/>
              </a:buClr>
              <a:buFont typeface="Rubik" pitchFamily="2" charset="-79"/>
              <a:buChar char="•"/>
            </a:pPr>
            <a:r>
              <a:rPr lang="es-ES" sz="2400"/>
              <a:t>First ANC visit</a:t>
            </a:r>
          </a:p>
          <a:p>
            <a:pPr marL="342900" indent="-342900" algn="l">
              <a:lnSpc>
                <a:spcPct val="150000"/>
              </a:lnSpc>
              <a:buClr>
                <a:srgbClr val="008CCF"/>
              </a:buClr>
              <a:buFont typeface="Rubik" pitchFamily="2" charset="-79"/>
              <a:buChar char="•"/>
            </a:pPr>
            <a:r>
              <a:rPr lang="es-ES" sz="2400"/>
              <a:t>Second ANC visit</a:t>
            </a:r>
          </a:p>
          <a:p>
            <a:pPr marL="342900" indent="-342900" algn="l">
              <a:lnSpc>
                <a:spcPct val="150000"/>
              </a:lnSpc>
              <a:buClr>
                <a:srgbClr val="008CCF"/>
              </a:buClr>
              <a:buFont typeface="Rubik" pitchFamily="2" charset="-79"/>
              <a:buChar char="•"/>
            </a:pPr>
            <a:r>
              <a:rPr lang="es-ES" sz="2400"/>
              <a:t>Third ANC visit</a:t>
            </a:r>
          </a:p>
          <a:p>
            <a:pPr marL="342900" indent="-342900" algn="l">
              <a:lnSpc>
                <a:spcPct val="150000"/>
              </a:lnSpc>
              <a:buClr>
                <a:srgbClr val="008CCF"/>
              </a:buClr>
              <a:buFont typeface="Rubik" pitchFamily="2" charset="-79"/>
              <a:buChar char="•"/>
            </a:pPr>
            <a:r>
              <a:rPr lang="es-ES" sz="2400"/>
              <a:t>Fourth ANC visit</a:t>
            </a:r>
          </a:p>
        </p:txBody>
      </p:sp>
      <p:cxnSp>
        <p:nvCxnSpPr>
          <p:cNvPr id="4" name="Straight Arrow Connector 3">
            <a:extLst>
              <a:ext uri="{FF2B5EF4-FFF2-40B4-BE49-F238E27FC236}">
                <a16:creationId xmlns:a16="http://schemas.microsoft.com/office/drawing/2014/main" id="{A1D566F5-5B92-2D20-1740-11AC279FD99A}"/>
              </a:ext>
            </a:extLst>
          </p:cNvPr>
          <p:cNvCxnSpPr>
            <a:cxnSpLocks/>
          </p:cNvCxnSpPr>
          <p:nvPr/>
        </p:nvCxnSpPr>
        <p:spPr>
          <a:xfrm>
            <a:off x="5402032" y="3061772"/>
            <a:ext cx="1371600" cy="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E11FAC-76D6-0A63-1BC1-038CEA7D7541}"/>
              </a:ext>
            </a:extLst>
          </p:cNvPr>
          <p:cNvCxnSpPr>
            <a:cxnSpLocks/>
          </p:cNvCxnSpPr>
          <p:nvPr/>
        </p:nvCxnSpPr>
        <p:spPr>
          <a:xfrm>
            <a:off x="5402032" y="3606968"/>
            <a:ext cx="1371600" cy="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A181C7-A5BA-02DD-D444-B2037A715629}"/>
              </a:ext>
            </a:extLst>
          </p:cNvPr>
          <p:cNvCxnSpPr>
            <a:cxnSpLocks/>
          </p:cNvCxnSpPr>
          <p:nvPr/>
        </p:nvCxnSpPr>
        <p:spPr>
          <a:xfrm>
            <a:off x="5402032" y="4152164"/>
            <a:ext cx="1371600" cy="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16F4DBF-0732-2DC8-88AF-ABFE7F730E2B}"/>
              </a:ext>
            </a:extLst>
          </p:cNvPr>
          <p:cNvCxnSpPr>
            <a:cxnSpLocks/>
          </p:cNvCxnSpPr>
          <p:nvPr/>
        </p:nvCxnSpPr>
        <p:spPr>
          <a:xfrm>
            <a:off x="5402032" y="4697361"/>
            <a:ext cx="1371600" cy="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017E3C-FBA9-6BB4-BEB1-F051F8D05748}"/>
              </a:ext>
            </a:extLst>
          </p:cNvPr>
          <p:cNvSpPr txBox="1"/>
          <p:nvPr/>
        </p:nvSpPr>
        <p:spPr>
          <a:xfrm>
            <a:off x="7162800" y="2699660"/>
            <a:ext cx="3302000" cy="585738"/>
          </a:xfrm>
          <a:prstGeom prst="rect">
            <a:avLst/>
          </a:prstGeom>
          <a:noFill/>
        </p:spPr>
        <p:txBody>
          <a:bodyPr wrap="square" rtlCol="0">
            <a:spAutoFit/>
          </a:bodyPr>
          <a:lstStyle/>
          <a:p>
            <a:pPr algn="l">
              <a:lnSpc>
                <a:spcPct val="150000"/>
              </a:lnSpc>
              <a:buClr>
                <a:srgbClr val="008CCF"/>
              </a:buClr>
            </a:pPr>
            <a:r>
              <a:rPr lang="es-ES" sz="2400">
                <a:solidFill>
                  <a:srgbClr val="FF7330"/>
                </a:solidFill>
              </a:rPr>
              <a:t>ANC</a:t>
            </a:r>
            <a:r>
              <a:rPr lang="es-ES" sz="2400"/>
              <a:t> First visit</a:t>
            </a:r>
          </a:p>
        </p:txBody>
      </p:sp>
      <p:sp>
        <p:nvSpPr>
          <p:cNvPr id="19" name="TextBox 18">
            <a:extLst>
              <a:ext uri="{FF2B5EF4-FFF2-40B4-BE49-F238E27FC236}">
                <a16:creationId xmlns:a16="http://schemas.microsoft.com/office/drawing/2014/main" id="{7C262C4A-473D-B6CB-E7E1-FA1BC07A27DD}"/>
              </a:ext>
            </a:extLst>
          </p:cNvPr>
          <p:cNvSpPr txBox="1"/>
          <p:nvPr/>
        </p:nvSpPr>
        <p:spPr>
          <a:xfrm>
            <a:off x="7162800" y="3247377"/>
            <a:ext cx="3302000" cy="585738"/>
          </a:xfrm>
          <a:prstGeom prst="rect">
            <a:avLst/>
          </a:prstGeom>
          <a:noFill/>
        </p:spPr>
        <p:txBody>
          <a:bodyPr wrap="square" rtlCol="0">
            <a:spAutoFit/>
          </a:bodyPr>
          <a:lstStyle/>
          <a:p>
            <a:pPr algn="l">
              <a:lnSpc>
                <a:spcPct val="150000"/>
              </a:lnSpc>
              <a:buClr>
                <a:srgbClr val="008CCF"/>
              </a:buClr>
            </a:pPr>
            <a:r>
              <a:rPr lang="es-ES" sz="2400">
                <a:solidFill>
                  <a:srgbClr val="FF7330"/>
                </a:solidFill>
              </a:rPr>
              <a:t>ANC</a:t>
            </a:r>
            <a:r>
              <a:rPr lang="es-ES" sz="2400"/>
              <a:t> Second visit</a:t>
            </a:r>
          </a:p>
        </p:txBody>
      </p:sp>
      <p:sp>
        <p:nvSpPr>
          <p:cNvPr id="20" name="TextBox 19">
            <a:extLst>
              <a:ext uri="{FF2B5EF4-FFF2-40B4-BE49-F238E27FC236}">
                <a16:creationId xmlns:a16="http://schemas.microsoft.com/office/drawing/2014/main" id="{D92CE9D6-3C7F-D421-8756-56E642861B82}"/>
              </a:ext>
            </a:extLst>
          </p:cNvPr>
          <p:cNvSpPr txBox="1"/>
          <p:nvPr/>
        </p:nvSpPr>
        <p:spPr>
          <a:xfrm>
            <a:off x="7162800" y="3771990"/>
            <a:ext cx="3302000" cy="585738"/>
          </a:xfrm>
          <a:prstGeom prst="rect">
            <a:avLst/>
          </a:prstGeom>
          <a:noFill/>
        </p:spPr>
        <p:txBody>
          <a:bodyPr wrap="square" rtlCol="0">
            <a:spAutoFit/>
          </a:bodyPr>
          <a:lstStyle/>
          <a:p>
            <a:pPr algn="l">
              <a:lnSpc>
                <a:spcPct val="150000"/>
              </a:lnSpc>
              <a:buClr>
                <a:srgbClr val="008CCF"/>
              </a:buClr>
            </a:pPr>
            <a:r>
              <a:rPr lang="es-ES" sz="2400">
                <a:solidFill>
                  <a:srgbClr val="FF7330"/>
                </a:solidFill>
              </a:rPr>
              <a:t>ANC</a:t>
            </a:r>
            <a:r>
              <a:rPr lang="es-ES" sz="2400"/>
              <a:t> Third visit</a:t>
            </a:r>
          </a:p>
        </p:txBody>
      </p:sp>
      <p:sp>
        <p:nvSpPr>
          <p:cNvPr id="21" name="TextBox 20">
            <a:extLst>
              <a:ext uri="{FF2B5EF4-FFF2-40B4-BE49-F238E27FC236}">
                <a16:creationId xmlns:a16="http://schemas.microsoft.com/office/drawing/2014/main" id="{EFEA66C7-E60A-6AFD-0D3B-359D46DDB477}"/>
              </a:ext>
            </a:extLst>
          </p:cNvPr>
          <p:cNvSpPr txBox="1"/>
          <p:nvPr/>
        </p:nvSpPr>
        <p:spPr>
          <a:xfrm>
            <a:off x="7162800" y="4372495"/>
            <a:ext cx="3302000" cy="585738"/>
          </a:xfrm>
          <a:prstGeom prst="rect">
            <a:avLst/>
          </a:prstGeom>
          <a:noFill/>
        </p:spPr>
        <p:txBody>
          <a:bodyPr wrap="square" rtlCol="0">
            <a:spAutoFit/>
          </a:bodyPr>
          <a:lstStyle/>
          <a:p>
            <a:pPr>
              <a:lnSpc>
                <a:spcPct val="150000"/>
              </a:lnSpc>
              <a:buClr>
                <a:srgbClr val="008CCF"/>
              </a:buClr>
            </a:pPr>
            <a:r>
              <a:rPr lang="es-ES" sz="2400">
                <a:solidFill>
                  <a:srgbClr val="FF7330"/>
                </a:solidFill>
              </a:rPr>
              <a:t>ANC</a:t>
            </a:r>
            <a:r>
              <a:rPr lang="es-ES" sz="2400"/>
              <a:t> Fourth visit</a:t>
            </a:r>
          </a:p>
        </p:txBody>
      </p:sp>
    </p:spTree>
    <p:custDataLst>
      <p:tags r:id="rId1"/>
    </p:custDataLst>
    <p:extLst>
      <p:ext uri="{BB962C8B-B14F-4D97-AF65-F5344CB8AC3E}">
        <p14:creationId xmlns:p14="http://schemas.microsoft.com/office/powerpoint/2010/main" val="3922124774"/>
      </p:ext>
    </p:extLst>
  </p:cSld>
  <p:clrMapOvr>
    <a:masterClrMapping/>
  </p:clrMapOvr>
  <mc:AlternateContent xmlns:mc="http://schemas.openxmlformats.org/markup-compatibility/2006" xmlns:p14="http://schemas.microsoft.com/office/powerpoint/2010/main">
    <mc:Choice Requires="p14">
      <p:transition spd="slow" p14:dur="2000" advTm="20232"/>
    </mc:Choice>
    <mc:Fallback xmlns="">
      <p:transition spd="slow" advTm="202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500"/>
                                        <p:tgtEl>
                                          <p:spTgt spid="1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xEl>
                                              <p:pRg st="0" end="0"/>
                                            </p:txEl>
                                          </p:spTgt>
                                        </p:tgtEl>
                                        <p:attrNameLst>
                                          <p:attrName>style.visibility</p:attrName>
                                        </p:attrNameLst>
                                      </p:cBhvr>
                                      <p:to>
                                        <p:strVal val="visible"/>
                                      </p:to>
                                    </p:set>
                                    <p:animEffect transition="in" filter="fade">
                                      <p:cBhvr>
                                        <p:cTn id="26" dur="500"/>
                                        <p:tgtEl>
                                          <p:spTgt spid="1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fade">
                                      <p:cBhvr>
                                        <p:cTn id="31" dur="500"/>
                                        <p:tgtEl>
                                          <p:spTgt spid="2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xEl>
                                              <p:pRg st="0" end="0"/>
                                            </p:txEl>
                                          </p:spTgt>
                                        </p:tgtEl>
                                        <p:attrNameLst>
                                          <p:attrName>style.visibility</p:attrName>
                                        </p:attrNameLst>
                                      </p:cBhvr>
                                      <p:to>
                                        <p:strVal val="visible"/>
                                      </p:to>
                                    </p:set>
                                    <p:animEffect transition="in" filter="fade">
                                      <p:cBhvr>
                                        <p:cTn id="3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19" grpId="0" uiExpand="1" build="p"/>
      <p:bldP spid="20" grpId="0" uiExpand="1" build="p"/>
      <p:bldP spid="2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latin typeface="+mj-lt"/>
              </a:rPr>
              <a:t>Exclude</a:t>
            </a:r>
            <a:r>
              <a:rPr lang="es-ES" sz="2400"/>
              <a:t> unnecessary information</a:t>
            </a:r>
          </a:p>
          <a:p>
            <a:pPr marL="457200" indent="-457200" algn="l">
              <a:lnSpc>
                <a:spcPts val="3300"/>
              </a:lnSpc>
              <a:buClr>
                <a:srgbClr val="008CCF"/>
              </a:buClr>
              <a:buFont typeface="+mj-lt"/>
              <a:buAutoNum type="arabicPeriod"/>
            </a:pPr>
            <a:r>
              <a:rPr lang="es-ES" sz="2400"/>
              <a:t>Put</a:t>
            </a:r>
            <a:r>
              <a:rPr lang="es-ES" sz="2400">
                <a:latin typeface="+mj-lt"/>
              </a:rPr>
              <a:t> key information first</a:t>
            </a:r>
          </a:p>
        </p:txBody>
      </p:sp>
      <p:sp>
        <p:nvSpPr>
          <p:cNvPr id="10" name="TextBox 9">
            <a:extLst>
              <a:ext uri="{FF2B5EF4-FFF2-40B4-BE49-F238E27FC236}">
                <a16:creationId xmlns:a16="http://schemas.microsoft.com/office/drawing/2014/main" id="{816DA2AE-CCD6-2386-E76F-C1E1DE8A4F35}"/>
              </a:ext>
            </a:extLst>
          </p:cNvPr>
          <p:cNvSpPr txBox="1"/>
          <p:nvPr/>
        </p:nvSpPr>
        <p:spPr>
          <a:xfrm>
            <a:off x="4494889" y="2530160"/>
            <a:ext cx="3302000" cy="585738"/>
          </a:xfrm>
          <a:prstGeom prst="rect">
            <a:avLst/>
          </a:prstGeom>
          <a:noFill/>
        </p:spPr>
        <p:txBody>
          <a:bodyPr wrap="square" rtlCol="0">
            <a:spAutoFit/>
          </a:bodyPr>
          <a:lstStyle/>
          <a:p>
            <a:pPr algn="l">
              <a:lnSpc>
                <a:spcPct val="150000"/>
              </a:lnSpc>
              <a:buClr>
                <a:srgbClr val="008CCF"/>
              </a:buClr>
            </a:pPr>
            <a:r>
              <a:rPr lang="es-ES" sz="2400">
                <a:solidFill>
                  <a:srgbClr val="FF7330"/>
                </a:solidFill>
              </a:rPr>
              <a:t>ANC</a:t>
            </a:r>
            <a:r>
              <a:rPr lang="es-ES" sz="2400"/>
              <a:t> First visit</a:t>
            </a:r>
          </a:p>
        </p:txBody>
      </p:sp>
      <p:sp>
        <p:nvSpPr>
          <p:cNvPr id="11" name="TextBox 10">
            <a:extLst>
              <a:ext uri="{FF2B5EF4-FFF2-40B4-BE49-F238E27FC236}">
                <a16:creationId xmlns:a16="http://schemas.microsoft.com/office/drawing/2014/main" id="{7242A716-36EE-C275-A099-B3888E746FF8}"/>
              </a:ext>
            </a:extLst>
          </p:cNvPr>
          <p:cNvSpPr txBox="1"/>
          <p:nvPr/>
        </p:nvSpPr>
        <p:spPr>
          <a:xfrm>
            <a:off x="4494889" y="3631762"/>
            <a:ext cx="3302000" cy="585738"/>
          </a:xfrm>
          <a:prstGeom prst="rect">
            <a:avLst/>
          </a:prstGeom>
          <a:noFill/>
        </p:spPr>
        <p:txBody>
          <a:bodyPr wrap="square" rtlCol="0">
            <a:spAutoFit/>
          </a:bodyPr>
          <a:lstStyle/>
          <a:p>
            <a:pPr algn="l">
              <a:lnSpc>
                <a:spcPct val="150000"/>
              </a:lnSpc>
              <a:buClr>
                <a:srgbClr val="008CCF"/>
              </a:buClr>
            </a:pPr>
            <a:r>
              <a:rPr lang="es-ES" sz="2400" dirty="0">
                <a:solidFill>
                  <a:srgbClr val="FF7330"/>
                </a:solidFill>
              </a:rPr>
              <a:t>ANC</a:t>
            </a:r>
            <a:r>
              <a:rPr lang="es-ES" sz="2400" dirty="0"/>
              <a:t> </a:t>
            </a:r>
            <a:r>
              <a:rPr lang="es-ES" sz="2400" dirty="0" err="1"/>
              <a:t>Second</a:t>
            </a:r>
            <a:r>
              <a:rPr lang="es-ES" sz="2400" dirty="0"/>
              <a:t> </a:t>
            </a:r>
            <a:r>
              <a:rPr lang="es-ES" sz="2400" dirty="0" err="1"/>
              <a:t>visit</a:t>
            </a:r>
            <a:endParaRPr lang="es-ES" sz="2400" dirty="0"/>
          </a:p>
        </p:txBody>
      </p:sp>
      <p:sp>
        <p:nvSpPr>
          <p:cNvPr id="13" name="TextBox 12">
            <a:extLst>
              <a:ext uri="{FF2B5EF4-FFF2-40B4-BE49-F238E27FC236}">
                <a16:creationId xmlns:a16="http://schemas.microsoft.com/office/drawing/2014/main" id="{6E9153EC-5199-7207-B403-C1AC12C2DFBD}"/>
              </a:ext>
            </a:extLst>
          </p:cNvPr>
          <p:cNvSpPr txBox="1"/>
          <p:nvPr/>
        </p:nvSpPr>
        <p:spPr>
          <a:xfrm>
            <a:off x="4494889" y="4182564"/>
            <a:ext cx="3302000" cy="585738"/>
          </a:xfrm>
          <a:prstGeom prst="rect">
            <a:avLst/>
          </a:prstGeom>
          <a:noFill/>
        </p:spPr>
        <p:txBody>
          <a:bodyPr wrap="square" rtlCol="0">
            <a:spAutoFit/>
          </a:bodyPr>
          <a:lstStyle/>
          <a:p>
            <a:pPr algn="l">
              <a:lnSpc>
                <a:spcPct val="150000"/>
              </a:lnSpc>
              <a:buClr>
                <a:srgbClr val="008CCF"/>
              </a:buClr>
            </a:pPr>
            <a:r>
              <a:rPr lang="es-ES" sz="2400">
                <a:solidFill>
                  <a:srgbClr val="FF7330"/>
                </a:solidFill>
              </a:rPr>
              <a:t>ANC</a:t>
            </a:r>
            <a:r>
              <a:rPr lang="es-ES" sz="2400"/>
              <a:t> Third visit</a:t>
            </a:r>
          </a:p>
        </p:txBody>
      </p:sp>
      <p:sp>
        <p:nvSpPr>
          <p:cNvPr id="19" name="TextBox 18">
            <a:extLst>
              <a:ext uri="{FF2B5EF4-FFF2-40B4-BE49-F238E27FC236}">
                <a16:creationId xmlns:a16="http://schemas.microsoft.com/office/drawing/2014/main" id="{97A6CAA2-DD64-A8AB-3C07-0F5180D8D54A}"/>
              </a:ext>
            </a:extLst>
          </p:cNvPr>
          <p:cNvSpPr txBox="1"/>
          <p:nvPr/>
        </p:nvSpPr>
        <p:spPr>
          <a:xfrm>
            <a:off x="4494889" y="3080961"/>
            <a:ext cx="3302000" cy="585738"/>
          </a:xfrm>
          <a:prstGeom prst="rect">
            <a:avLst/>
          </a:prstGeom>
          <a:noFill/>
        </p:spPr>
        <p:txBody>
          <a:bodyPr wrap="square" rtlCol="0">
            <a:spAutoFit/>
          </a:bodyPr>
          <a:lstStyle/>
          <a:p>
            <a:pPr>
              <a:lnSpc>
                <a:spcPct val="150000"/>
              </a:lnSpc>
              <a:buClr>
                <a:srgbClr val="008CCF"/>
              </a:buClr>
            </a:pPr>
            <a:r>
              <a:rPr lang="es-ES" sz="2400">
                <a:solidFill>
                  <a:srgbClr val="FF7330"/>
                </a:solidFill>
              </a:rPr>
              <a:t>ANC</a:t>
            </a:r>
            <a:r>
              <a:rPr lang="es-ES" sz="2400"/>
              <a:t> Fourth visit</a:t>
            </a:r>
          </a:p>
        </p:txBody>
      </p:sp>
      <p:cxnSp>
        <p:nvCxnSpPr>
          <p:cNvPr id="20" name="Straight Connector 19">
            <a:extLst>
              <a:ext uri="{FF2B5EF4-FFF2-40B4-BE49-F238E27FC236}">
                <a16:creationId xmlns:a16="http://schemas.microsoft.com/office/drawing/2014/main" id="{B10536E0-3965-F241-2D43-8085AC846F04}"/>
              </a:ext>
            </a:extLst>
          </p:cNvPr>
          <p:cNvCxnSpPr>
            <a:cxnSpLocks/>
          </p:cNvCxnSpPr>
          <p:nvPr/>
        </p:nvCxnSpPr>
        <p:spPr>
          <a:xfrm>
            <a:off x="5309565" y="3086870"/>
            <a:ext cx="640080"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8BF899-43D1-6400-F76C-F5860E2F1B7E}"/>
              </a:ext>
            </a:extLst>
          </p:cNvPr>
          <p:cNvCxnSpPr>
            <a:cxnSpLocks/>
          </p:cNvCxnSpPr>
          <p:nvPr/>
        </p:nvCxnSpPr>
        <p:spPr>
          <a:xfrm>
            <a:off x="5309565" y="4194922"/>
            <a:ext cx="1045991"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FABD6E-51BE-5806-EEC9-A4D3D18CC03F}"/>
              </a:ext>
            </a:extLst>
          </p:cNvPr>
          <p:cNvCxnSpPr>
            <a:cxnSpLocks/>
          </p:cNvCxnSpPr>
          <p:nvPr/>
        </p:nvCxnSpPr>
        <p:spPr>
          <a:xfrm>
            <a:off x="5309565" y="4734968"/>
            <a:ext cx="714998"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7AB848-8EA3-6EDF-5902-2421E6C80CAB}"/>
              </a:ext>
            </a:extLst>
          </p:cNvPr>
          <p:cNvCxnSpPr>
            <a:cxnSpLocks/>
          </p:cNvCxnSpPr>
          <p:nvPr/>
        </p:nvCxnSpPr>
        <p:spPr>
          <a:xfrm>
            <a:off x="5293043" y="3631762"/>
            <a:ext cx="960120"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40149198"/>
      </p:ext>
    </p:extLst>
  </p:cSld>
  <p:clrMapOvr>
    <a:masterClrMapping/>
  </p:clrMapOvr>
  <mc:AlternateContent xmlns:mc="http://schemas.openxmlformats.org/markup-compatibility/2006" xmlns:p159="http://schemas.microsoft.com/office/powerpoint/2015/09/main">
    <mc:Choice Requires="p159">
      <p:transition spd="slow" advTm="14832">
        <p159:morph option="byObject"/>
      </p:transition>
    </mc:Choice>
    <mc:Fallback xmlns="">
      <p:transition spd="slow" advTm="148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242A716-36EE-C275-A099-B3888E746FF8}"/>
              </a:ext>
            </a:extLst>
          </p:cNvPr>
          <p:cNvSpPr txBox="1"/>
          <p:nvPr/>
        </p:nvSpPr>
        <p:spPr>
          <a:xfrm>
            <a:off x="4494889" y="3072641"/>
            <a:ext cx="2159911" cy="585738"/>
          </a:xfrm>
          <a:prstGeom prst="rect">
            <a:avLst/>
          </a:prstGeom>
          <a:noFill/>
        </p:spPr>
        <p:txBody>
          <a:bodyPr wrap="square" rtlCol="0">
            <a:spAutoFit/>
          </a:bodyPr>
          <a:lstStyle/>
          <a:p>
            <a:pPr algn="l">
              <a:lnSpc>
                <a:spcPct val="150000"/>
              </a:lnSpc>
              <a:buClr>
                <a:srgbClr val="008CCF"/>
              </a:buClr>
            </a:pPr>
            <a:r>
              <a:rPr lang="es-ES" sz="2400">
                <a:solidFill>
                  <a:srgbClr val="FF7330"/>
                </a:solidFill>
              </a:rPr>
              <a:t>ANC</a:t>
            </a:r>
            <a:r>
              <a:rPr lang="es-ES" sz="2400"/>
              <a:t> 2nd visit</a:t>
            </a:r>
          </a:p>
        </p:txBody>
      </p:sp>
      <p:sp>
        <p:nvSpPr>
          <p:cNvPr id="13" name="TextBox 12">
            <a:extLst>
              <a:ext uri="{FF2B5EF4-FFF2-40B4-BE49-F238E27FC236}">
                <a16:creationId xmlns:a16="http://schemas.microsoft.com/office/drawing/2014/main" id="{6E9153EC-5199-7207-B403-C1AC12C2DFBD}"/>
              </a:ext>
            </a:extLst>
          </p:cNvPr>
          <p:cNvSpPr txBox="1"/>
          <p:nvPr/>
        </p:nvSpPr>
        <p:spPr>
          <a:xfrm>
            <a:off x="4494889" y="3615122"/>
            <a:ext cx="2159911" cy="585738"/>
          </a:xfrm>
          <a:prstGeom prst="rect">
            <a:avLst/>
          </a:prstGeom>
          <a:noFill/>
        </p:spPr>
        <p:txBody>
          <a:bodyPr wrap="square" rtlCol="0">
            <a:spAutoFit/>
          </a:bodyPr>
          <a:lstStyle/>
          <a:p>
            <a:pPr algn="l">
              <a:lnSpc>
                <a:spcPct val="150000"/>
              </a:lnSpc>
              <a:buClr>
                <a:srgbClr val="008CCF"/>
              </a:buClr>
            </a:pPr>
            <a:r>
              <a:rPr lang="es-ES" sz="2400">
                <a:solidFill>
                  <a:srgbClr val="FF7330"/>
                </a:solidFill>
              </a:rPr>
              <a:t>ANC</a:t>
            </a:r>
            <a:r>
              <a:rPr lang="es-ES" sz="2400"/>
              <a:t> 3rd visit</a:t>
            </a:r>
          </a:p>
        </p:txBody>
      </p:sp>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latin typeface="+mj-lt"/>
              </a:rPr>
              <a:t>Exclude</a:t>
            </a:r>
            <a:r>
              <a:rPr lang="es-ES" sz="2400"/>
              <a:t> unnecessary information</a:t>
            </a:r>
          </a:p>
          <a:p>
            <a:pPr marL="457200" indent="-457200" algn="l">
              <a:lnSpc>
                <a:spcPts val="3300"/>
              </a:lnSpc>
              <a:buClr>
                <a:srgbClr val="008CCF"/>
              </a:buClr>
              <a:buFont typeface="+mj-lt"/>
              <a:buAutoNum type="arabicPeriod"/>
            </a:pPr>
            <a:r>
              <a:rPr lang="es-ES" sz="2400"/>
              <a:t>Put</a:t>
            </a:r>
            <a:r>
              <a:rPr lang="es-ES" sz="2400">
                <a:latin typeface="+mj-lt"/>
              </a:rPr>
              <a:t> key information first</a:t>
            </a:r>
          </a:p>
        </p:txBody>
      </p:sp>
      <p:sp>
        <p:nvSpPr>
          <p:cNvPr id="10" name="TextBox 9">
            <a:extLst>
              <a:ext uri="{FF2B5EF4-FFF2-40B4-BE49-F238E27FC236}">
                <a16:creationId xmlns:a16="http://schemas.microsoft.com/office/drawing/2014/main" id="{816DA2AE-CCD6-2386-E76F-C1E1DE8A4F35}"/>
              </a:ext>
            </a:extLst>
          </p:cNvPr>
          <p:cNvSpPr txBox="1"/>
          <p:nvPr/>
        </p:nvSpPr>
        <p:spPr>
          <a:xfrm>
            <a:off x="4494889" y="2530160"/>
            <a:ext cx="2159911" cy="585738"/>
          </a:xfrm>
          <a:prstGeom prst="rect">
            <a:avLst/>
          </a:prstGeom>
          <a:noFill/>
        </p:spPr>
        <p:txBody>
          <a:bodyPr wrap="square" rtlCol="0">
            <a:spAutoFit/>
          </a:bodyPr>
          <a:lstStyle/>
          <a:p>
            <a:pPr algn="l">
              <a:lnSpc>
                <a:spcPct val="150000"/>
              </a:lnSpc>
              <a:buClr>
                <a:srgbClr val="008CCF"/>
              </a:buClr>
            </a:pPr>
            <a:r>
              <a:rPr lang="es-ES" sz="2400">
                <a:solidFill>
                  <a:srgbClr val="FF7330"/>
                </a:solidFill>
              </a:rPr>
              <a:t>ANC</a:t>
            </a:r>
            <a:r>
              <a:rPr lang="es-ES" sz="2400"/>
              <a:t> 1st visit</a:t>
            </a:r>
          </a:p>
        </p:txBody>
      </p:sp>
      <p:sp>
        <p:nvSpPr>
          <p:cNvPr id="19" name="TextBox 18">
            <a:extLst>
              <a:ext uri="{FF2B5EF4-FFF2-40B4-BE49-F238E27FC236}">
                <a16:creationId xmlns:a16="http://schemas.microsoft.com/office/drawing/2014/main" id="{97A6CAA2-DD64-A8AB-3C07-0F5180D8D54A}"/>
              </a:ext>
            </a:extLst>
          </p:cNvPr>
          <p:cNvSpPr txBox="1"/>
          <p:nvPr/>
        </p:nvSpPr>
        <p:spPr>
          <a:xfrm>
            <a:off x="4494889" y="4157603"/>
            <a:ext cx="2159911" cy="585738"/>
          </a:xfrm>
          <a:prstGeom prst="rect">
            <a:avLst/>
          </a:prstGeom>
          <a:noFill/>
        </p:spPr>
        <p:txBody>
          <a:bodyPr wrap="square" rtlCol="0">
            <a:spAutoFit/>
          </a:bodyPr>
          <a:lstStyle/>
          <a:p>
            <a:pPr>
              <a:lnSpc>
                <a:spcPct val="150000"/>
              </a:lnSpc>
              <a:buClr>
                <a:srgbClr val="008CCF"/>
              </a:buClr>
            </a:pPr>
            <a:r>
              <a:rPr lang="es-ES" sz="2400">
                <a:solidFill>
                  <a:srgbClr val="FF7330"/>
                </a:solidFill>
              </a:rPr>
              <a:t>ANC</a:t>
            </a:r>
            <a:r>
              <a:rPr lang="es-ES" sz="2400"/>
              <a:t> 4th visit</a:t>
            </a:r>
          </a:p>
        </p:txBody>
      </p:sp>
      <p:cxnSp>
        <p:nvCxnSpPr>
          <p:cNvPr id="8" name="Straight Connector 7">
            <a:extLst>
              <a:ext uri="{FF2B5EF4-FFF2-40B4-BE49-F238E27FC236}">
                <a16:creationId xmlns:a16="http://schemas.microsoft.com/office/drawing/2014/main" id="{74F3A3A9-6A2D-F046-1364-856B49A2BDC5}"/>
              </a:ext>
            </a:extLst>
          </p:cNvPr>
          <p:cNvCxnSpPr>
            <a:cxnSpLocks/>
          </p:cNvCxnSpPr>
          <p:nvPr/>
        </p:nvCxnSpPr>
        <p:spPr>
          <a:xfrm>
            <a:off x="5309565" y="3086870"/>
            <a:ext cx="457200"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09508E-D257-7740-3566-DBEABB6E2971}"/>
              </a:ext>
            </a:extLst>
          </p:cNvPr>
          <p:cNvCxnSpPr>
            <a:cxnSpLocks/>
          </p:cNvCxnSpPr>
          <p:nvPr/>
        </p:nvCxnSpPr>
        <p:spPr>
          <a:xfrm>
            <a:off x="5309565" y="3652924"/>
            <a:ext cx="457200"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855676-CA36-E893-6923-2C36675C88EC}"/>
              </a:ext>
            </a:extLst>
          </p:cNvPr>
          <p:cNvCxnSpPr>
            <a:cxnSpLocks/>
          </p:cNvCxnSpPr>
          <p:nvPr/>
        </p:nvCxnSpPr>
        <p:spPr>
          <a:xfrm>
            <a:off x="5309565" y="4160921"/>
            <a:ext cx="457200"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92D5AE-F302-8E72-D4D4-B7445D48573C}"/>
              </a:ext>
            </a:extLst>
          </p:cNvPr>
          <p:cNvCxnSpPr>
            <a:cxnSpLocks/>
          </p:cNvCxnSpPr>
          <p:nvPr/>
        </p:nvCxnSpPr>
        <p:spPr>
          <a:xfrm>
            <a:off x="5309565" y="4705205"/>
            <a:ext cx="457200" cy="0"/>
          </a:xfrm>
          <a:prstGeom prst="line">
            <a:avLst/>
          </a:prstGeom>
          <a:ln w="57150" cap="rnd">
            <a:solidFill>
              <a:srgbClr val="FF0000"/>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13263087"/>
      </p:ext>
    </p:extLst>
  </p:cSld>
  <p:clrMapOvr>
    <a:masterClrMapping/>
  </p:clrMapOvr>
  <mc:AlternateContent xmlns:mc="http://schemas.openxmlformats.org/markup-compatibility/2006" xmlns:p159="http://schemas.microsoft.com/office/powerpoint/2015/09/main">
    <mc:Choice Requires="p159">
      <p:transition spd="slow" advTm="13231">
        <p159:morph option="byObject"/>
      </p:transition>
    </mc:Choice>
    <mc:Fallback xmlns="">
      <p:transition spd="slow" advTm="132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22" presetClass="exit" presetSubtype="8" fill="hold" nodeType="withEffect">
                                  <p:stCondLst>
                                    <p:cond delay="0"/>
                                  </p:stCondLst>
                                  <p:childTnLst>
                                    <p:animEffect transition="out" filter="wipe(left)">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22" presetClass="exit" presetSubtype="8" fill="hold" nodeType="withEffect">
                                  <p:stCondLst>
                                    <p:cond delay="0"/>
                                  </p:stCondLst>
                                  <p:childTnLst>
                                    <p:animEffect transition="out" filter="wipe(left)">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22" presetClass="exit" presetSubtype="8" fill="hold" nodeType="withEffect">
                                  <p:stCondLst>
                                    <p:cond delay="0"/>
                                  </p:stCondLst>
                                  <p:childTnLst>
                                    <p:animEffect transition="out" filter="wipe(left)">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38D01397-06FC-CCD5-B432-B73CF5A11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9864" y="1757654"/>
            <a:ext cx="5306825" cy="39993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42A716-36EE-C275-A099-B3888E746FF8}"/>
              </a:ext>
            </a:extLst>
          </p:cNvPr>
          <p:cNvSpPr txBox="1"/>
          <p:nvPr/>
        </p:nvSpPr>
        <p:spPr>
          <a:xfrm>
            <a:off x="2970898" y="3072641"/>
            <a:ext cx="2159911" cy="585738"/>
          </a:xfrm>
          <a:prstGeom prst="rect">
            <a:avLst/>
          </a:prstGeom>
          <a:noFill/>
        </p:spPr>
        <p:txBody>
          <a:bodyPr wrap="square" rtlCol="0">
            <a:spAutoFit/>
          </a:bodyPr>
          <a:lstStyle/>
          <a:p>
            <a:pPr algn="l">
              <a:lnSpc>
                <a:spcPct val="150000"/>
              </a:lnSpc>
              <a:buClr>
                <a:srgbClr val="008CCF"/>
              </a:buClr>
            </a:pPr>
            <a:r>
              <a:rPr lang="es-ES" sz="2400">
                <a:solidFill>
                  <a:srgbClr val="FF7330"/>
                </a:solidFill>
              </a:rPr>
              <a:t>ANC</a:t>
            </a:r>
            <a:r>
              <a:rPr lang="es-ES" sz="2400"/>
              <a:t> 2nd visit</a:t>
            </a:r>
          </a:p>
        </p:txBody>
      </p:sp>
      <p:sp>
        <p:nvSpPr>
          <p:cNvPr id="13" name="TextBox 12">
            <a:extLst>
              <a:ext uri="{FF2B5EF4-FFF2-40B4-BE49-F238E27FC236}">
                <a16:creationId xmlns:a16="http://schemas.microsoft.com/office/drawing/2014/main" id="{6E9153EC-5199-7207-B403-C1AC12C2DFBD}"/>
              </a:ext>
            </a:extLst>
          </p:cNvPr>
          <p:cNvSpPr txBox="1"/>
          <p:nvPr/>
        </p:nvSpPr>
        <p:spPr>
          <a:xfrm>
            <a:off x="2970898" y="3615122"/>
            <a:ext cx="2159911" cy="585738"/>
          </a:xfrm>
          <a:prstGeom prst="rect">
            <a:avLst/>
          </a:prstGeom>
          <a:noFill/>
        </p:spPr>
        <p:txBody>
          <a:bodyPr wrap="square" rtlCol="0">
            <a:spAutoFit/>
          </a:bodyPr>
          <a:lstStyle/>
          <a:p>
            <a:pPr algn="l">
              <a:lnSpc>
                <a:spcPct val="150000"/>
              </a:lnSpc>
              <a:buClr>
                <a:srgbClr val="008CCF"/>
              </a:buClr>
            </a:pPr>
            <a:r>
              <a:rPr lang="es-ES" sz="2400">
                <a:solidFill>
                  <a:srgbClr val="FF7330"/>
                </a:solidFill>
              </a:rPr>
              <a:t>ANC</a:t>
            </a:r>
            <a:r>
              <a:rPr lang="es-ES" sz="2400"/>
              <a:t> 3rd visit</a:t>
            </a:r>
          </a:p>
        </p:txBody>
      </p:sp>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latin typeface="+mj-lt"/>
              </a:rPr>
              <a:t>Exclude</a:t>
            </a:r>
            <a:r>
              <a:rPr lang="es-ES" sz="2400"/>
              <a:t> unnecessary information</a:t>
            </a:r>
          </a:p>
          <a:p>
            <a:pPr marL="457200" indent="-457200" algn="l">
              <a:lnSpc>
                <a:spcPts val="3300"/>
              </a:lnSpc>
              <a:buClr>
                <a:srgbClr val="008CCF"/>
              </a:buClr>
              <a:buFont typeface="+mj-lt"/>
              <a:buAutoNum type="arabicPeriod"/>
            </a:pPr>
            <a:r>
              <a:rPr lang="es-ES" sz="2400"/>
              <a:t>Put</a:t>
            </a:r>
            <a:r>
              <a:rPr lang="es-ES" sz="2400">
                <a:latin typeface="+mj-lt"/>
              </a:rPr>
              <a:t> key information first</a:t>
            </a:r>
          </a:p>
        </p:txBody>
      </p:sp>
      <p:sp>
        <p:nvSpPr>
          <p:cNvPr id="10" name="TextBox 9">
            <a:extLst>
              <a:ext uri="{FF2B5EF4-FFF2-40B4-BE49-F238E27FC236}">
                <a16:creationId xmlns:a16="http://schemas.microsoft.com/office/drawing/2014/main" id="{816DA2AE-CCD6-2386-E76F-C1E1DE8A4F35}"/>
              </a:ext>
            </a:extLst>
          </p:cNvPr>
          <p:cNvSpPr txBox="1"/>
          <p:nvPr/>
        </p:nvSpPr>
        <p:spPr>
          <a:xfrm>
            <a:off x="2970898" y="2530160"/>
            <a:ext cx="2159911" cy="585738"/>
          </a:xfrm>
          <a:prstGeom prst="rect">
            <a:avLst/>
          </a:prstGeom>
          <a:noFill/>
        </p:spPr>
        <p:txBody>
          <a:bodyPr wrap="square" rtlCol="0">
            <a:spAutoFit/>
          </a:bodyPr>
          <a:lstStyle/>
          <a:p>
            <a:pPr algn="l">
              <a:lnSpc>
                <a:spcPct val="150000"/>
              </a:lnSpc>
              <a:buClr>
                <a:srgbClr val="008CCF"/>
              </a:buClr>
            </a:pPr>
            <a:r>
              <a:rPr lang="es-ES" sz="2400">
                <a:solidFill>
                  <a:srgbClr val="FF7330"/>
                </a:solidFill>
              </a:rPr>
              <a:t>ANC</a:t>
            </a:r>
            <a:r>
              <a:rPr lang="es-ES" sz="2400"/>
              <a:t> 1st visit</a:t>
            </a:r>
          </a:p>
        </p:txBody>
      </p:sp>
      <p:sp>
        <p:nvSpPr>
          <p:cNvPr id="19" name="TextBox 18">
            <a:extLst>
              <a:ext uri="{FF2B5EF4-FFF2-40B4-BE49-F238E27FC236}">
                <a16:creationId xmlns:a16="http://schemas.microsoft.com/office/drawing/2014/main" id="{97A6CAA2-DD64-A8AB-3C07-0F5180D8D54A}"/>
              </a:ext>
            </a:extLst>
          </p:cNvPr>
          <p:cNvSpPr txBox="1"/>
          <p:nvPr/>
        </p:nvSpPr>
        <p:spPr>
          <a:xfrm>
            <a:off x="2970898" y="4157603"/>
            <a:ext cx="2159911" cy="585738"/>
          </a:xfrm>
          <a:prstGeom prst="rect">
            <a:avLst/>
          </a:prstGeom>
          <a:noFill/>
        </p:spPr>
        <p:txBody>
          <a:bodyPr wrap="square" rtlCol="0">
            <a:spAutoFit/>
          </a:bodyPr>
          <a:lstStyle/>
          <a:p>
            <a:pPr>
              <a:lnSpc>
                <a:spcPct val="150000"/>
              </a:lnSpc>
              <a:buClr>
                <a:srgbClr val="008CCF"/>
              </a:buClr>
            </a:pPr>
            <a:r>
              <a:rPr lang="es-ES" sz="2400">
                <a:solidFill>
                  <a:srgbClr val="FF7330"/>
                </a:solidFill>
              </a:rPr>
              <a:t>ANC</a:t>
            </a:r>
            <a:r>
              <a:rPr lang="es-ES" sz="2400"/>
              <a:t> 4th visit</a:t>
            </a:r>
          </a:p>
        </p:txBody>
      </p:sp>
    </p:spTree>
    <p:custDataLst>
      <p:tags r:id="rId1"/>
    </p:custDataLst>
    <p:extLst>
      <p:ext uri="{BB962C8B-B14F-4D97-AF65-F5344CB8AC3E}">
        <p14:creationId xmlns:p14="http://schemas.microsoft.com/office/powerpoint/2010/main" val="1075328414"/>
      </p:ext>
    </p:extLst>
  </p:cSld>
  <p:clrMapOvr>
    <a:masterClrMapping/>
  </p:clrMapOvr>
  <mc:AlternateContent xmlns:mc="http://schemas.openxmlformats.org/markup-compatibility/2006" xmlns:p159="http://schemas.microsoft.com/office/powerpoint/2015/09/main">
    <mc:Choice Requires="p159">
      <p:transition spd="slow" advTm="11496">
        <p159:morph option="byObject"/>
      </p:transition>
    </mc:Choice>
    <mc:Fallback xmlns="">
      <p:transition spd="slow" advTm="114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242A716-36EE-C275-A099-B3888E746FF8}"/>
              </a:ext>
            </a:extLst>
          </p:cNvPr>
          <p:cNvSpPr txBox="1"/>
          <p:nvPr/>
        </p:nvSpPr>
        <p:spPr>
          <a:xfrm>
            <a:off x="6642999" y="3072641"/>
            <a:ext cx="2159911" cy="585738"/>
          </a:xfrm>
          <a:prstGeom prst="rect">
            <a:avLst/>
          </a:prstGeom>
          <a:noFill/>
        </p:spPr>
        <p:txBody>
          <a:bodyPr wrap="square" rtlCol="0">
            <a:spAutoFit/>
          </a:bodyPr>
          <a:lstStyle/>
          <a:p>
            <a:pPr algn="l">
              <a:lnSpc>
                <a:spcPct val="150000"/>
              </a:lnSpc>
              <a:buClr>
                <a:srgbClr val="008CCF"/>
              </a:buClr>
            </a:pPr>
            <a:r>
              <a:rPr lang="es-ES" sz="2400"/>
              <a:t>ANC 2nd visit</a:t>
            </a:r>
          </a:p>
        </p:txBody>
      </p:sp>
      <p:sp>
        <p:nvSpPr>
          <p:cNvPr id="13" name="TextBox 12">
            <a:extLst>
              <a:ext uri="{FF2B5EF4-FFF2-40B4-BE49-F238E27FC236}">
                <a16:creationId xmlns:a16="http://schemas.microsoft.com/office/drawing/2014/main" id="{6E9153EC-5199-7207-B403-C1AC12C2DFBD}"/>
              </a:ext>
            </a:extLst>
          </p:cNvPr>
          <p:cNvSpPr txBox="1"/>
          <p:nvPr/>
        </p:nvSpPr>
        <p:spPr>
          <a:xfrm>
            <a:off x="6642999" y="3615122"/>
            <a:ext cx="2159911" cy="585738"/>
          </a:xfrm>
          <a:prstGeom prst="rect">
            <a:avLst/>
          </a:prstGeom>
          <a:noFill/>
        </p:spPr>
        <p:txBody>
          <a:bodyPr wrap="square" rtlCol="0">
            <a:spAutoFit/>
          </a:bodyPr>
          <a:lstStyle/>
          <a:p>
            <a:pPr algn="l">
              <a:lnSpc>
                <a:spcPct val="150000"/>
              </a:lnSpc>
              <a:buClr>
                <a:srgbClr val="008CCF"/>
              </a:buClr>
            </a:pPr>
            <a:r>
              <a:rPr lang="es-ES" sz="2400"/>
              <a:t>ANC 3rd visit</a:t>
            </a:r>
          </a:p>
        </p:txBody>
      </p:sp>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latin typeface="+mj-lt"/>
              </a:rPr>
              <a:t>Exclude</a:t>
            </a:r>
            <a:r>
              <a:rPr lang="es-ES" sz="2400"/>
              <a:t> unnecessary information</a:t>
            </a:r>
          </a:p>
          <a:p>
            <a:pPr marL="457200" indent="-457200" algn="l">
              <a:lnSpc>
                <a:spcPts val="3300"/>
              </a:lnSpc>
              <a:buClr>
                <a:srgbClr val="008CCF"/>
              </a:buClr>
              <a:buFont typeface="+mj-lt"/>
              <a:buAutoNum type="arabicPeriod"/>
            </a:pPr>
            <a:r>
              <a:rPr lang="es-ES" sz="2400"/>
              <a:t>Put</a:t>
            </a:r>
            <a:r>
              <a:rPr lang="es-ES" sz="2400">
                <a:latin typeface="+mj-lt"/>
              </a:rPr>
              <a:t> key information first</a:t>
            </a:r>
          </a:p>
        </p:txBody>
      </p:sp>
      <p:sp>
        <p:nvSpPr>
          <p:cNvPr id="10" name="TextBox 9">
            <a:extLst>
              <a:ext uri="{FF2B5EF4-FFF2-40B4-BE49-F238E27FC236}">
                <a16:creationId xmlns:a16="http://schemas.microsoft.com/office/drawing/2014/main" id="{816DA2AE-CCD6-2386-E76F-C1E1DE8A4F35}"/>
              </a:ext>
            </a:extLst>
          </p:cNvPr>
          <p:cNvSpPr txBox="1"/>
          <p:nvPr/>
        </p:nvSpPr>
        <p:spPr>
          <a:xfrm>
            <a:off x="6642999" y="2530160"/>
            <a:ext cx="2159911" cy="585738"/>
          </a:xfrm>
          <a:prstGeom prst="rect">
            <a:avLst/>
          </a:prstGeom>
          <a:noFill/>
        </p:spPr>
        <p:txBody>
          <a:bodyPr wrap="square" rtlCol="0">
            <a:spAutoFit/>
          </a:bodyPr>
          <a:lstStyle/>
          <a:p>
            <a:pPr algn="l">
              <a:lnSpc>
                <a:spcPct val="150000"/>
              </a:lnSpc>
              <a:buClr>
                <a:srgbClr val="008CCF"/>
              </a:buClr>
            </a:pPr>
            <a:r>
              <a:rPr lang="es-ES" sz="2400"/>
              <a:t>ANC 1st visit</a:t>
            </a:r>
          </a:p>
        </p:txBody>
      </p:sp>
      <p:sp>
        <p:nvSpPr>
          <p:cNvPr id="19" name="TextBox 18">
            <a:extLst>
              <a:ext uri="{FF2B5EF4-FFF2-40B4-BE49-F238E27FC236}">
                <a16:creationId xmlns:a16="http://schemas.microsoft.com/office/drawing/2014/main" id="{97A6CAA2-DD64-A8AB-3C07-0F5180D8D54A}"/>
              </a:ext>
            </a:extLst>
          </p:cNvPr>
          <p:cNvSpPr txBox="1"/>
          <p:nvPr/>
        </p:nvSpPr>
        <p:spPr>
          <a:xfrm>
            <a:off x="6642999" y="4157603"/>
            <a:ext cx="2159911" cy="585738"/>
          </a:xfrm>
          <a:prstGeom prst="rect">
            <a:avLst/>
          </a:prstGeom>
          <a:noFill/>
        </p:spPr>
        <p:txBody>
          <a:bodyPr wrap="square" rtlCol="0">
            <a:spAutoFit/>
          </a:bodyPr>
          <a:lstStyle/>
          <a:p>
            <a:pPr>
              <a:lnSpc>
                <a:spcPct val="150000"/>
              </a:lnSpc>
              <a:buClr>
                <a:srgbClr val="008CCF"/>
              </a:buClr>
            </a:pPr>
            <a:r>
              <a:rPr lang="es-ES" sz="2400"/>
              <a:t>ANC 4th visit</a:t>
            </a:r>
          </a:p>
        </p:txBody>
      </p:sp>
      <p:grpSp>
        <p:nvGrpSpPr>
          <p:cNvPr id="9" name="Group 8">
            <a:extLst>
              <a:ext uri="{FF2B5EF4-FFF2-40B4-BE49-F238E27FC236}">
                <a16:creationId xmlns:a16="http://schemas.microsoft.com/office/drawing/2014/main" id="{8EF5B8FE-12BC-A26F-906D-357E4316D555}"/>
              </a:ext>
            </a:extLst>
          </p:cNvPr>
          <p:cNvGrpSpPr/>
          <p:nvPr/>
        </p:nvGrpSpPr>
        <p:grpSpPr>
          <a:xfrm>
            <a:off x="2785246" y="2600915"/>
            <a:ext cx="2586537" cy="1894524"/>
            <a:chOff x="9400591" y="4042175"/>
            <a:chExt cx="1285506" cy="941576"/>
          </a:xfrm>
        </p:grpSpPr>
        <p:sp>
          <p:nvSpPr>
            <p:cNvPr id="14" name="Freeform: Shape 13">
              <a:extLst>
                <a:ext uri="{FF2B5EF4-FFF2-40B4-BE49-F238E27FC236}">
                  <a16:creationId xmlns:a16="http://schemas.microsoft.com/office/drawing/2014/main" id="{04478147-AD0D-1B70-CB06-81073B0BA35C}"/>
                </a:ext>
              </a:extLst>
            </p:cNvPr>
            <p:cNvSpPr/>
            <p:nvPr/>
          </p:nvSpPr>
          <p:spPr>
            <a:xfrm>
              <a:off x="9469270" y="4042175"/>
              <a:ext cx="272503" cy="272503"/>
            </a:xfrm>
            <a:custGeom>
              <a:avLst/>
              <a:gdLst>
                <a:gd name="connsiteX0" fmla="*/ 272504 w 272503"/>
                <a:gd name="connsiteY0" fmla="*/ 136252 h 272503"/>
                <a:gd name="connsiteX1" fmla="*/ 136252 w 272503"/>
                <a:gd name="connsiteY1" fmla="*/ 272503 h 272503"/>
                <a:gd name="connsiteX2" fmla="*/ 0 w 272503"/>
                <a:gd name="connsiteY2" fmla="*/ 136252 h 272503"/>
                <a:gd name="connsiteX3" fmla="*/ 136252 w 272503"/>
                <a:gd name="connsiteY3" fmla="*/ 0 h 272503"/>
                <a:gd name="connsiteX4" fmla="*/ 272504 w 272503"/>
                <a:gd name="connsiteY4" fmla="*/ 136252 h 27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03" h="272503">
                  <a:moveTo>
                    <a:pt x="272504" y="136252"/>
                  </a:moveTo>
                  <a:cubicBezTo>
                    <a:pt x="272504" y="211501"/>
                    <a:pt x="211502" y="272503"/>
                    <a:pt x="136252" y="272503"/>
                  </a:cubicBezTo>
                  <a:cubicBezTo>
                    <a:pt x="61002" y="272503"/>
                    <a:pt x="0" y="211501"/>
                    <a:pt x="0" y="136252"/>
                  </a:cubicBezTo>
                  <a:cubicBezTo>
                    <a:pt x="0" y="61002"/>
                    <a:pt x="61002" y="0"/>
                    <a:pt x="136252" y="0"/>
                  </a:cubicBezTo>
                  <a:cubicBezTo>
                    <a:pt x="211502" y="0"/>
                    <a:pt x="272504" y="61002"/>
                    <a:pt x="272504" y="136252"/>
                  </a:cubicBezTo>
                  <a:close/>
                </a:path>
              </a:pathLst>
            </a:custGeom>
            <a:solidFill>
              <a:srgbClr val="093371"/>
            </a:solidFill>
            <a:ln w="2201"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11A33783-41DC-95B8-C1EF-91B8EE7FD850}"/>
                </a:ext>
              </a:extLst>
            </p:cNvPr>
            <p:cNvSpPr/>
            <p:nvPr/>
          </p:nvSpPr>
          <p:spPr>
            <a:xfrm>
              <a:off x="9400591" y="4361203"/>
              <a:ext cx="412078" cy="622548"/>
            </a:xfrm>
            <a:custGeom>
              <a:avLst/>
              <a:gdLst>
                <a:gd name="connsiteX0" fmla="*/ 206039 w 412078"/>
                <a:gd name="connsiteY0" fmla="*/ 0 h 622548"/>
                <a:gd name="connsiteX1" fmla="*/ 206039 w 412078"/>
                <a:gd name="connsiteY1" fmla="*/ 0 h 622548"/>
                <a:gd name="connsiteX2" fmla="*/ 412079 w 412078"/>
                <a:gd name="connsiteY2" fmla="*/ 206039 h 622548"/>
                <a:gd name="connsiteX3" fmla="*/ 412079 w 412078"/>
                <a:gd name="connsiteY3" fmla="*/ 586879 h 622548"/>
                <a:gd name="connsiteX4" fmla="*/ 376409 w 412078"/>
                <a:gd name="connsiteY4" fmla="*/ 622549 h 622548"/>
                <a:gd name="connsiteX5" fmla="*/ 35669 w 412078"/>
                <a:gd name="connsiteY5" fmla="*/ 622549 h 622548"/>
                <a:gd name="connsiteX6" fmla="*/ 0 w 412078"/>
                <a:gd name="connsiteY6" fmla="*/ 586879 h 622548"/>
                <a:gd name="connsiteX7" fmla="*/ 0 w 412078"/>
                <a:gd name="connsiteY7" fmla="*/ 206039 h 622548"/>
                <a:gd name="connsiteX8" fmla="*/ 206039 w 412078"/>
                <a:gd name="connsiteY8" fmla="*/ 0 h 6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78" h="622548">
                  <a:moveTo>
                    <a:pt x="206039" y="0"/>
                  </a:moveTo>
                  <a:lnTo>
                    <a:pt x="206039" y="0"/>
                  </a:lnTo>
                  <a:cubicBezTo>
                    <a:pt x="319760" y="0"/>
                    <a:pt x="412079" y="92319"/>
                    <a:pt x="412079" y="206039"/>
                  </a:cubicBezTo>
                  <a:lnTo>
                    <a:pt x="412079" y="586879"/>
                  </a:lnTo>
                  <a:cubicBezTo>
                    <a:pt x="412079" y="606553"/>
                    <a:pt x="396105" y="622549"/>
                    <a:pt x="376409" y="622549"/>
                  </a:cubicBezTo>
                  <a:lnTo>
                    <a:pt x="35669" y="622549"/>
                  </a:lnTo>
                  <a:cubicBezTo>
                    <a:pt x="15974" y="622549"/>
                    <a:pt x="0" y="606575"/>
                    <a:pt x="0" y="586879"/>
                  </a:cubicBezTo>
                  <a:lnTo>
                    <a:pt x="0" y="206039"/>
                  </a:lnTo>
                  <a:cubicBezTo>
                    <a:pt x="0" y="92319"/>
                    <a:pt x="92319" y="0"/>
                    <a:pt x="206039" y="0"/>
                  </a:cubicBezTo>
                  <a:close/>
                </a:path>
              </a:pathLst>
            </a:custGeom>
            <a:solidFill>
              <a:srgbClr val="093371"/>
            </a:solidFill>
            <a:ln w="2201"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606D6A25-AC93-72EE-56E5-90A05E1246E3}"/>
                </a:ext>
              </a:extLst>
            </p:cNvPr>
            <p:cNvSpPr/>
            <p:nvPr/>
          </p:nvSpPr>
          <p:spPr>
            <a:xfrm>
              <a:off x="9984368" y="4361092"/>
              <a:ext cx="180206" cy="180206"/>
            </a:xfrm>
            <a:custGeom>
              <a:avLst/>
              <a:gdLst>
                <a:gd name="connsiteX0" fmla="*/ 180207 w 180206"/>
                <a:gd name="connsiteY0" fmla="*/ 90103 h 180206"/>
                <a:gd name="connsiteX1" fmla="*/ 90103 w 180206"/>
                <a:gd name="connsiteY1" fmla="*/ 180207 h 180206"/>
                <a:gd name="connsiteX2" fmla="*/ 0 w 180206"/>
                <a:gd name="connsiteY2" fmla="*/ 90103 h 180206"/>
                <a:gd name="connsiteX3" fmla="*/ 90103 w 180206"/>
                <a:gd name="connsiteY3" fmla="*/ 0 h 180206"/>
                <a:gd name="connsiteX4" fmla="*/ 180207 w 180206"/>
                <a:gd name="connsiteY4" fmla="*/ 90103 h 18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206" h="180206">
                  <a:moveTo>
                    <a:pt x="180207" y="90103"/>
                  </a:moveTo>
                  <a:cubicBezTo>
                    <a:pt x="180207" y="139866"/>
                    <a:pt x="139866" y="180207"/>
                    <a:pt x="90103" y="180207"/>
                  </a:cubicBezTo>
                  <a:cubicBezTo>
                    <a:pt x="40341" y="180207"/>
                    <a:pt x="0" y="139866"/>
                    <a:pt x="0" y="90103"/>
                  </a:cubicBezTo>
                  <a:cubicBezTo>
                    <a:pt x="0" y="40341"/>
                    <a:pt x="40341" y="0"/>
                    <a:pt x="90103" y="0"/>
                  </a:cubicBezTo>
                  <a:cubicBezTo>
                    <a:pt x="139866" y="0"/>
                    <a:pt x="180207" y="40341"/>
                    <a:pt x="180207" y="90103"/>
                  </a:cubicBezTo>
                  <a:close/>
                </a:path>
              </a:pathLst>
            </a:custGeom>
            <a:solidFill>
              <a:srgbClr val="093371"/>
            </a:solidFill>
            <a:ln w="2201"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9D43075A-FA6F-7503-D31A-AD1FAB6BD3A5}"/>
                </a:ext>
              </a:extLst>
            </p:cNvPr>
            <p:cNvSpPr/>
            <p:nvPr/>
          </p:nvSpPr>
          <p:spPr>
            <a:xfrm>
              <a:off x="9938973" y="4572072"/>
              <a:ext cx="272481" cy="411679"/>
            </a:xfrm>
            <a:custGeom>
              <a:avLst/>
              <a:gdLst>
                <a:gd name="connsiteX0" fmla="*/ 136230 w 272481"/>
                <a:gd name="connsiteY0" fmla="*/ 0 h 411679"/>
                <a:gd name="connsiteX1" fmla="*/ 136230 w 272481"/>
                <a:gd name="connsiteY1" fmla="*/ 0 h 411679"/>
                <a:gd name="connsiteX2" fmla="*/ 272481 w 272481"/>
                <a:gd name="connsiteY2" fmla="*/ 136252 h 411679"/>
                <a:gd name="connsiteX3" fmla="*/ 272481 w 272481"/>
                <a:gd name="connsiteY3" fmla="*/ 377185 h 411679"/>
                <a:gd name="connsiteX4" fmla="*/ 237986 w 272481"/>
                <a:gd name="connsiteY4" fmla="*/ 411680 h 411679"/>
                <a:gd name="connsiteX5" fmla="*/ 34495 w 272481"/>
                <a:gd name="connsiteY5" fmla="*/ 411680 h 411679"/>
                <a:gd name="connsiteX6" fmla="*/ 0 w 272481"/>
                <a:gd name="connsiteY6" fmla="*/ 377185 h 411679"/>
                <a:gd name="connsiteX7" fmla="*/ 0 w 272481"/>
                <a:gd name="connsiteY7" fmla="*/ 136252 h 411679"/>
                <a:gd name="connsiteX8" fmla="*/ 136252 w 272481"/>
                <a:gd name="connsiteY8" fmla="*/ 0 h 41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481" h="411679">
                  <a:moveTo>
                    <a:pt x="136230" y="0"/>
                  </a:moveTo>
                  <a:lnTo>
                    <a:pt x="136230" y="0"/>
                  </a:lnTo>
                  <a:cubicBezTo>
                    <a:pt x="211423" y="0"/>
                    <a:pt x="272481" y="61058"/>
                    <a:pt x="272481" y="136252"/>
                  </a:cubicBezTo>
                  <a:lnTo>
                    <a:pt x="272481" y="377185"/>
                  </a:lnTo>
                  <a:cubicBezTo>
                    <a:pt x="272481" y="396216"/>
                    <a:pt x="257017" y="411680"/>
                    <a:pt x="237986" y="411680"/>
                  </a:cubicBezTo>
                  <a:lnTo>
                    <a:pt x="34495" y="411680"/>
                  </a:lnTo>
                  <a:cubicBezTo>
                    <a:pt x="15464" y="411680"/>
                    <a:pt x="0" y="396216"/>
                    <a:pt x="0" y="377185"/>
                  </a:cubicBezTo>
                  <a:lnTo>
                    <a:pt x="0" y="136252"/>
                  </a:lnTo>
                  <a:cubicBezTo>
                    <a:pt x="0" y="61058"/>
                    <a:pt x="61059" y="0"/>
                    <a:pt x="136252" y="0"/>
                  </a:cubicBezTo>
                  <a:close/>
                </a:path>
              </a:pathLst>
            </a:custGeom>
            <a:solidFill>
              <a:srgbClr val="093371"/>
            </a:solidFill>
            <a:ln w="2201"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D025397E-E892-0CA2-A1FF-3F9B6933F772}"/>
                </a:ext>
              </a:extLst>
            </p:cNvPr>
            <p:cNvSpPr/>
            <p:nvPr/>
          </p:nvSpPr>
          <p:spPr>
            <a:xfrm>
              <a:off x="10397643" y="4192827"/>
              <a:ext cx="228902" cy="228902"/>
            </a:xfrm>
            <a:custGeom>
              <a:avLst/>
              <a:gdLst>
                <a:gd name="connsiteX0" fmla="*/ 228903 w 228902"/>
                <a:gd name="connsiteY0" fmla="*/ 114451 h 228902"/>
                <a:gd name="connsiteX1" fmla="*/ 114451 w 228902"/>
                <a:gd name="connsiteY1" fmla="*/ 228903 h 228902"/>
                <a:gd name="connsiteX2" fmla="*/ 0 w 228902"/>
                <a:gd name="connsiteY2" fmla="*/ 114451 h 228902"/>
                <a:gd name="connsiteX3" fmla="*/ 114451 w 228902"/>
                <a:gd name="connsiteY3" fmla="*/ 0 h 228902"/>
                <a:gd name="connsiteX4" fmla="*/ 228903 w 228902"/>
                <a:gd name="connsiteY4" fmla="*/ 114451 h 2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02" h="228902">
                  <a:moveTo>
                    <a:pt x="228903" y="114451"/>
                  </a:moveTo>
                  <a:cubicBezTo>
                    <a:pt x="228903" y="177661"/>
                    <a:pt x="177661" y="228903"/>
                    <a:pt x="114451" y="228903"/>
                  </a:cubicBezTo>
                  <a:cubicBezTo>
                    <a:pt x="51242" y="228903"/>
                    <a:pt x="0" y="177661"/>
                    <a:pt x="0" y="114451"/>
                  </a:cubicBezTo>
                  <a:cubicBezTo>
                    <a:pt x="0" y="51242"/>
                    <a:pt x="51242" y="0"/>
                    <a:pt x="114451" y="0"/>
                  </a:cubicBezTo>
                  <a:cubicBezTo>
                    <a:pt x="177661" y="0"/>
                    <a:pt x="228903" y="51242"/>
                    <a:pt x="228903" y="114451"/>
                  </a:cubicBezTo>
                  <a:close/>
                </a:path>
              </a:pathLst>
            </a:custGeom>
            <a:solidFill>
              <a:srgbClr val="093371"/>
            </a:solidFill>
            <a:ln w="2201"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8164FDEE-70AC-8DDA-38F1-C16F85BDA594}"/>
                </a:ext>
              </a:extLst>
            </p:cNvPr>
            <p:cNvSpPr/>
            <p:nvPr/>
          </p:nvSpPr>
          <p:spPr>
            <a:xfrm>
              <a:off x="10339952" y="4460811"/>
              <a:ext cx="346145" cy="522940"/>
            </a:xfrm>
            <a:custGeom>
              <a:avLst/>
              <a:gdLst>
                <a:gd name="connsiteX0" fmla="*/ 173073 w 346145"/>
                <a:gd name="connsiteY0" fmla="*/ 0 h 522940"/>
                <a:gd name="connsiteX1" fmla="*/ 173073 w 346145"/>
                <a:gd name="connsiteY1" fmla="*/ 0 h 522940"/>
                <a:gd name="connsiteX2" fmla="*/ 346146 w 346145"/>
                <a:gd name="connsiteY2" fmla="*/ 173073 h 522940"/>
                <a:gd name="connsiteX3" fmla="*/ 346146 w 346145"/>
                <a:gd name="connsiteY3" fmla="*/ 487981 h 522940"/>
                <a:gd name="connsiteX4" fmla="*/ 311186 w 346145"/>
                <a:gd name="connsiteY4" fmla="*/ 522941 h 522940"/>
                <a:gd name="connsiteX5" fmla="*/ 34960 w 346145"/>
                <a:gd name="connsiteY5" fmla="*/ 522941 h 522940"/>
                <a:gd name="connsiteX6" fmla="*/ 0 w 346145"/>
                <a:gd name="connsiteY6" fmla="*/ 487981 h 522940"/>
                <a:gd name="connsiteX7" fmla="*/ 0 w 346145"/>
                <a:gd name="connsiteY7" fmla="*/ 173073 h 522940"/>
                <a:gd name="connsiteX8" fmla="*/ 173073 w 346145"/>
                <a:gd name="connsiteY8" fmla="*/ 0 h 5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45" h="522940">
                  <a:moveTo>
                    <a:pt x="173073" y="0"/>
                  </a:moveTo>
                  <a:lnTo>
                    <a:pt x="173073" y="0"/>
                  </a:lnTo>
                  <a:cubicBezTo>
                    <a:pt x="268604" y="0"/>
                    <a:pt x="346146" y="77542"/>
                    <a:pt x="346146" y="173073"/>
                  </a:cubicBezTo>
                  <a:lnTo>
                    <a:pt x="346146" y="487981"/>
                  </a:lnTo>
                  <a:cubicBezTo>
                    <a:pt x="346146" y="507277"/>
                    <a:pt x="330483" y="522941"/>
                    <a:pt x="311186" y="522941"/>
                  </a:cubicBezTo>
                  <a:lnTo>
                    <a:pt x="34960" y="522941"/>
                  </a:lnTo>
                  <a:cubicBezTo>
                    <a:pt x="15663" y="522941"/>
                    <a:pt x="0" y="507277"/>
                    <a:pt x="0" y="487981"/>
                  </a:cubicBezTo>
                  <a:lnTo>
                    <a:pt x="0" y="173073"/>
                  </a:lnTo>
                  <a:cubicBezTo>
                    <a:pt x="0" y="77542"/>
                    <a:pt x="77542" y="0"/>
                    <a:pt x="173073" y="0"/>
                  </a:cubicBezTo>
                  <a:close/>
                </a:path>
              </a:pathLst>
            </a:custGeom>
            <a:solidFill>
              <a:srgbClr val="093371"/>
            </a:solidFill>
            <a:ln w="2201"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3E720148-385E-1F89-9394-71B4FE7C3E0E}"/>
                </a:ext>
              </a:extLst>
            </p:cNvPr>
            <p:cNvSpPr/>
            <p:nvPr/>
          </p:nvSpPr>
          <p:spPr>
            <a:xfrm>
              <a:off x="9796917" y="4315542"/>
              <a:ext cx="142765" cy="142765"/>
            </a:xfrm>
            <a:custGeom>
              <a:avLst/>
              <a:gdLst>
                <a:gd name="connsiteX0" fmla="*/ 142765 w 142765"/>
                <a:gd name="connsiteY0" fmla="*/ 71383 h 142765"/>
                <a:gd name="connsiteX1" fmla="*/ 71383 w 142765"/>
                <a:gd name="connsiteY1" fmla="*/ 142765 h 142765"/>
                <a:gd name="connsiteX2" fmla="*/ 0 w 142765"/>
                <a:gd name="connsiteY2" fmla="*/ 71383 h 142765"/>
                <a:gd name="connsiteX3" fmla="*/ 71383 w 142765"/>
                <a:gd name="connsiteY3" fmla="*/ 0 h 142765"/>
                <a:gd name="connsiteX4" fmla="*/ 142765 w 142765"/>
                <a:gd name="connsiteY4" fmla="*/ 71383 h 14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65" h="142765">
                  <a:moveTo>
                    <a:pt x="142765" y="71383"/>
                  </a:moveTo>
                  <a:cubicBezTo>
                    <a:pt x="142765" y="110806"/>
                    <a:pt x="110806" y="142765"/>
                    <a:pt x="71383" y="142765"/>
                  </a:cubicBezTo>
                  <a:cubicBezTo>
                    <a:pt x="31959" y="142765"/>
                    <a:pt x="0" y="110806"/>
                    <a:pt x="0" y="71383"/>
                  </a:cubicBezTo>
                  <a:cubicBezTo>
                    <a:pt x="0" y="31959"/>
                    <a:pt x="31959" y="0"/>
                    <a:pt x="71383" y="0"/>
                  </a:cubicBezTo>
                  <a:cubicBezTo>
                    <a:pt x="110806" y="0"/>
                    <a:pt x="142765" y="31959"/>
                    <a:pt x="142765" y="71383"/>
                  </a:cubicBezTo>
                  <a:close/>
                </a:path>
              </a:pathLst>
            </a:custGeom>
            <a:solidFill>
              <a:schemeClr val="accent1"/>
            </a:solidFill>
            <a:ln w="2201"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A42A6260-EBEC-B8CF-DD1E-6628AD57FA5B}"/>
                </a:ext>
              </a:extLst>
            </p:cNvPr>
            <p:cNvSpPr/>
            <p:nvPr/>
          </p:nvSpPr>
          <p:spPr>
            <a:xfrm rot="2700000">
              <a:off x="9591668" y="4415387"/>
              <a:ext cx="215898" cy="282052"/>
            </a:xfrm>
            <a:custGeom>
              <a:avLst/>
              <a:gdLst>
                <a:gd name="connsiteX0" fmla="*/ 107960 w 215898"/>
                <a:gd name="connsiteY0" fmla="*/ 0 h 282052"/>
                <a:gd name="connsiteX1" fmla="*/ 107960 w 215898"/>
                <a:gd name="connsiteY1" fmla="*/ 0 h 282052"/>
                <a:gd name="connsiteX2" fmla="*/ 215898 w 215898"/>
                <a:gd name="connsiteY2" fmla="*/ 107938 h 282052"/>
                <a:gd name="connsiteX3" fmla="*/ 215898 w 215898"/>
                <a:gd name="connsiteY3" fmla="*/ 263376 h 282052"/>
                <a:gd name="connsiteX4" fmla="*/ 197222 w 215898"/>
                <a:gd name="connsiteY4" fmla="*/ 282052 h 282052"/>
                <a:gd name="connsiteX5" fmla="*/ 174114 w 215898"/>
                <a:gd name="connsiteY5" fmla="*/ 282052 h 282052"/>
                <a:gd name="connsiteX6" fmla="*/ 0 w 215898"/>
                <a:gd name="connsiteY6" fmla="*/ 107938 h 282052"/>
                <a:gd name="connsiteX7" fmla="*/ 0 w 215898"/>
                <a:gd name="connsiteY7" fmla="*/ 107938 h 282052"/>
                <a:gd name="connsiteX8" fmla="*/ 107938 w 215898"/>
                <a:gd name="connsiteY8" fmla="*/ 0 h 28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98" h="282052">
                  <a:moveTo>
                    <a:pt x="107960" y="0"/>
                  </a:moveTo>
                  <a:lnTo>
                    <a:pt x="107960" y="0"/>
                  </a:lnTo>
                  <a:cubicBezTo>
                    <a:pt x="167534" y="0"/>
                    <a:pt x="215898" y="48364"/>
                    <a:pt x="215898" y="107938"/>
                  </a:cubicBezTo>
                  <a:lnTo>
                    <a:pt x="215898" y="263376"/>
                  </a:lnTo>
                  <a:cubicBezTo>
                    <a:pt x="215898" y="273678"/>
                    <a:pt x="207524" y="282052"/>
                    <a:pt x="197222" y="282052"/>
                  </a:cubicBezTo>
                  <a:lnTo>
                    <a:pt x="174114" y="282052"/>
                  </a:lnTo>
                  <a:cubicBezTo>
                    <a:pt x="78029" y="282052"/>
                    <a:pt x="0" y="204045"/>
                    <a:pt x="0" y="107938"/>
                  </a:cubicBezTo>
                  <a:lnTo>
                    <a:pt x="0" y="107938"/>
                  </a:lnTo>
                  <a:cubicBezTo>
                    <a:pt x="0" y="48364"/>
                    <a:pt x="48364" y="0"/>
                    <a:pt x="107938" y="0"/>
                  </a:cubicBezTo>
                  <a:close/>
                </a:path>
              </a:pathLst>
            </a:custGeom>
            <a:solidFill>
              <a:schemeClr val="accent1"/>
            </a:solidFill>
            <a:ln w="2201" cap="flat">
              <a:noFill/>
              <a:prstDash val="solid"/>
              <a:miter/>
            </a:ln>
          </p:spPr>
          <p:txBody>
            <a:bodyPr rtlCol="0" anchor="ctr"/>
            <a:lstStyle/>
            <a:p>
              <a:endParaRPr lang="es-ES"/>
            </a:p>
          </p:txBody>
        </p:sp>
      </p:grpSp>
      <p:sp>
        <p:nvSpPr>
          <p:cNvPr id="3" name="TextBox 2">
            <a:extLst>
              <a:ext uri="{FF2B5EF4-FFF2-40B4-BE49-F238E27FC236}">
                <a16:creationId xmlns:a16="http://schemas.microsoft.com/office/drawing/2014/main" id="{3E19D4A8-154E-D833-4BDB-395A61814481}"/>
              </a:ext>
            </a:extLst>
          </p:cNvPr>
          <p:cNvSpPr txBox="1"/>
          <p:nvPr/>
        </p:nvSpPr>
        <p:spPr>
          <a:xfrm>
            <a:off x="1778000" y="4517002"/>
            <a:ext cx="4601029" cy="1200329"/>
          </a:xfrm>
          <a:prstGeom prst="rect">
            <a:avLst/>
          </a:prstGeom>
          <a:noFill/>
        </p:spPr>
        <p:txBody>
          <a:bodyPr wrap="square" rtlCol="0">
            <a:spAutoFit/>
          </a:bodyPr>
          <a:lstStyle/>
          <a:p>
            <a:pPr algn="ctr">
              <a:buClr>
                <a:srgbClr val="008CCF"/>
              </a:buClr>
            </a:pPr>
            <a:r>
              <a:rPr lang="en-US" sz="2400" b="0" i="0" u="none" strike="noStrike" kern="1200">
                <a:solidFill>
                  <a:schemeClr val="tx1"/>
                </a:solidFill>
                <a:effectLst/>
                <a:latin typeface="+mj-lt"/>
                <a:ea typeface="+mn-ea"/>
                <a:cs typeface="+mn-cs"/>
              </a:rPr>
              <a:t>R</a:t>
            </a:r>
            <a:r>
              <a:rPr lang="en-US" sz="2400" b="0" i="0" u="none" strike="noStrike" kern="1200">
                <a:solidFill>
                  <a:schemeClr val="tx1"/>
                </a:solidFill>
                <a:effectLst/>
                <a:ea typeface="+mn-ea"/>
                <a:cs typeface="+mn-cs"/>
              </a:rPr>
              <a:t>eproductive, </a:t>
            </a:r>
            <a:r>
              <a:rPr lang="en-US" sz="2400" b="0" i="0" u="none" strike="noStrike" kern="1200">
                <a:solidFill>
                  <a:schemeClr val="tx1"/>
                </a:solidFill>
                <a:effectLst/>
                <a:latin typeface="+mj-lt"/>
                <a:ea typeface="+mn-ea"/>
                <a:cs typeface="+mn-cs"/>
              </a:rPr>
              <a:t>M</a:t>
            </a:r>
            <a:r>
              <a:rPr lang="en-US" sz="2400" b="0" i="0" u="none" strike="noStrike" kern="1200">
                <a:solidFill>
                  <a:schemeClr val="tx1"/>
                </a:solidFill>
                <a:effectLst/>
                <a:ea typeface="+mn-ea"/>
                <a:cs typeface="+mn-cs"/>
              </a:rPr>
              <a:t>aternal, </a:t>
            </a:r>
            <a:r>
              <a:rPr lang="en-US" sz="2400" b="0" i="0" u="none" strike="noStrike" kern="1200">
                <a:solidFill>
                  <a:schemeClr val="tx1"/>
                </a:solidFill>
                <a:effectLst/>
                <a:latin typeface="+mj-lt"/>
                <a:ea typeface="+mn-ea"/>
                <a:cs typeface="+mn-cs"/>
              </a:rPr>
              <a:t>N</a:t>
            </a:r>
            <a:r>
              <a:rPr lang="en-US" sz="2400" b="0" i="0" u="none" strike="noStrike" kern="1200">
                <a:solidFill>
                  <a:schemeClr val="tx1"/>
                </a:solidFill>
                <a:effectLst/>
                <a:ea typeface="+mn-ea"/>
                <a:cs typeface="+mn-cs"/>
              </a:rPr>
              <a:t>ewborn, </a:t>
            </a:r>
            <a:r>
              <a:rPr lang="en-US" sz="2400" b="0" i="0" u="none" strike="noStrike" kern="1200">
                <a:solidFill>
                  <a:schemeClr val="tx1"/>
                </a:solidFill>
                <a:effectLst/>
                <a:latin typeface="+mj-lt"/>
                <a:ea typeface="+mn-ea"/>
                <a:cs typeface="+mn-cs"/>
              </a:rPr>
              <a:t>C</a:t>
            </a:r>
            <a:r>
              <a:rPr lang="en-US" sz="2400" b="0" i="0" u="none" strike="noStrike" kern="1200">
                <a:solidFill>
                  <a:schemeClr val="tx1"/>
                </a:solidFill>
                <a:effectLst/>
                <a:ea typeface="+mn-ea"/>
                <a:cs typeface="+mn-cs"/>
              </a:rPr>
              <a:t>hild and </a:t>
            </a:r>
            <a:r>
              <a:rPr lang="en-US" sz="2400" b="0" i="0" u="none" strike="noStrike" kern="1200">
                <a:solidFill>
                  <a:schemeClr val="tx1"/>
                </a:solidFill>
                <a:effectLst/>
                <a:latin typeface="+mj-lt"/>
                <a:ea typeface="+mn-ea"/>
                <a:cs typeface="+mn-cs"/>
              </a:rPr>
              <a:t>A</a:t>
            </a:r>
            <a:r>
              <a:rPr lang="en-US" sz="2400" b="0" i="0" u="none" strike="noStrike" kern="1200">
                <a:solidFill>
                  <a:schemeClr val="tx1"/>
                </a:solidFill>
                <a:effectLst/>
                <a:ea typeface="+mn-ea"/>
                <a:cs typeface="+mn-cs"/>
              </a:rPr>
              <a:t>dolescent </a:t>
            </a:r>
            <a:r>
              <a:rPr lang="en-US" sz="2400" b="0" i="0" u="none" strike="noStrike" kern="1200">
                <a:solidFill>
                  <a:schemeClr val="tx1"/>
                </a:solidFill>
                <a:effectLst/>
                <a:latin typeface="+mj-lt"/>
                <a:ea typeface="+mn-ea"/>
                <a:cs typeface="+mn-cs"/>
              </a:rPr>
              <a:t>H</a:t>
            </a:r>
            <a:r>
              <a:rPr lang="en-US" sz="2400" b="0" i="0" u="none" strike="noStrike" kern="1200">
                <a:solidFill>
                  <a:schemeClr val="tx1"/>
                </a:solidFill>
                <a:effectLst/>
                <a:ea typeface="+mn-ea"/>
                <a:cs typeface="+mn-cs"/>
              </a:rPr>
              <a:t>ealth</a:t>
            </a:r>
            <a:endParaRPr lang="es-ES" sz="2400"/>
          </a:p>
        </p:txBody>
      </p:sp>
      <p:sp>
        <p:nvSpPr>
          <p:cNvPr id="4" name="TextBox 3">
            <a:extLst>
              <a:ext uri="{FF2B5EF4-FFF2-40B4-BE49-F238E27FC236}">
                <a16:creationId xmlns:a16="http://schemas.microsoft.com/office/drawing/2014/main" id="{0BCF638F-C914-01C6-0B3F-0DACA4C570AC}"/>
              </a:ext>
            </a:extLst>
          </p:cNvPr>
          <p:cNvSpPr txBox="1"/>
          <p:nvPr/>
        </p:nvSpPr>
        <p:spPr>
          <a:xfrm>
            <a:off x="2286000" y="5717331"/>
            <a:ext cx="3751943" cy="487634"/>
          </a:xfrm>
          <a:prstGeom prst="rect">
            <a:avLst/>
          </a:prstGeom>
          <a:noFill/>
        </p:spPr>
        <p:txBody>
          <a:bodyPr wrap="square" rtlCol="0">
            <a:spAutoFit/>
          </a:bodyPr>
          <a:lstStyle/>
          <a:p>
            <a:pPr algn="ctr">
              <a:lnSpc>
                <a:spcPts val="3300"/>
              </a:lnSpc>
              <a:buClr>
                <a:srgbClr val="008CCF"/>
              </a:buClr>
            </a:pPr>
            <a:r>
              <a:rPr lang="es-ES" sz="2400">
                <a:latin typeface="+mj-lt"/>
              </a:rPr>
              <a:t>RMNCAH</a:t>
            </a:r>
          </a:p>
        </p:txBody>
      </p:sp>
    </p:spTree>
    <p:custDataLst>
      <p:tags r:id="rId1"/>
    </p:custDataLst>
    <p:extLst>
      <p:ext uri="{BB962C8B-B14F-4D97-AF65-F5344CB8AC3E}">
        <p14:creationId xmlns:p14="http://schemas.microsoft.com/office/powerpoint/2010/main" val="316156367"/>
      </p:ext>
    </p:extLst>
  </p:cSld>
  <p:clrMapOvr>
    <a:masterClrMapping/>
  </p:clrMapOvr>
  <mc:AlternateContent xmlns:mc="http://schemas.openxmlformats.org/markup-compatibility/2006" xmlns:p159="http://schemas.microsoft.com/office/powerpoint/2015/09/main">
    <mc:Choice Requires="p159">
      <p:transition spd="slow" advTm="22656">
        <p159:morph option="byObject"/>
      </p:transition>
    </mc:Choice>
    <mc:Fallback xmlns="">
      <p:transition spd="slow" advTm="226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latin typeface="+mj-lt"/>
              </a:rPr>
              <a:t>Exclude</a:t>
            </a:r>
            <a:r>
              <a:rPr lang="es-ES" sz="2400"/>
              <a:t> unnecessary information</a:t>
            </a:r>
          </a:p>
          <a:p>
            <a:pPr marL="457200" indent="-457200" algn="l">
              <a:lnSpc>
                <a:spcPts val="3300"/>
              </a:lnSpc>
              <a:buClr>
                <a:srgbClr val="008CCF"/>
              </a:buClr>
              <a:buFont typeface="+mj-lt"/>
              <a:buAutoNum type="arabicPeriod"/>
            </a:pPr>
            <a:r>
              <a:rPr lang="es-ES" sz="2400"/>
              <a:t>Put</a:t>
            </a:r>
            <a:r>
              <a:rPr lang="es-ES" sz="2400">
                <a:latin typeface="+mj-lt"/>
              </a:rPr>
              <a:t> key information first</a:t>
            </a:r>
          </a:p>
        </p:txBody>
      </p:sp>
      <p:sp>
        <p:nvSpPr>
          <p:cNvPr id="10" name="TextBox 9">
            <a:extLst>
              <a:ext uri="{FF2B5EF4-FFF2-40B4-BE49-F238E27FC236}">
                <a16:creationId xmlns:a16="http://schemas.microsoft.com/office/drawing/2014/main" id="{816DA2AE-CCD6-2386-E76F-C1E1DE8A4F35}"/>
              </a:ext>
            </a:extLst>
          </p:cNvPr>
          <p:cNvSpPr txBox="1"/>
          <p:nvPr/>
        </p:nvSpPr>
        <p:spPr>
          <a:xfrm>
            <a:off x="5735860" y="3299414"/>
            <a:ext cx="2159911" cy="585738"/>
          </a:xfrm>
          <a:prstGeom prst="rect">
            <a:avLst/>
          </a:prstGeom>
          <a:noFill/>
        </p:spPr>
        <p:txBody>
          <a:bodyPr wrap="square" rtlCol="0">
            <a:spAutoFit/>
          </a:bodyPr>
          <a:lstStyle/>
          <a:p>
            <a:pPr algn="l">
              <a:lnSpc>
                <a:spcPct val="150000"/>
              </a:lnSpc>
              <a:buClr>
                <a:srgbClr val="008CCF"/>
              </a:buClr>
            </a:pPr>
            <a:r>
              <a:rPr lang="es-ES" sz="2400"/>
              <a:t>ANC 1st visit</a:t>
            </a:r>
          </a:p>
        </p:txBody>
      </p:sp>
      <p:sp>
        <p:nvSpPr>
          <p:cNvPr id="4" name="TextBox 3">
            <a:extLst>
              <a:ext uri="{FF2B5EF4-FFF2-40B4-BE49-F238E27FC236}">
                <a16:creationId xmlns:a16="http://schemas.microsoft.com/office/drawing/2014/main" id="{0BCF638F-C914-01C6-0B3F-0DACA4C570AC}"/>
              </a:ext>
            </a:extLst>
          </p:cNvPr>
          <p:cNvSpPr txBox="1"/>
          <p:nvPr/>
        </p:nvSpPr>
        <p:spPr>
          <a:xfrm>
            <a:off x="4339129" y="3396096"/>
            <a:ext cx="1538514" cy="487634"/>
          </a:xfrm>
          <a:prstGeom prst="rect">
            <a:avLst/>
          </a:prstGeom>
          <a:noFill/>
        </p:spPr>
        <p:txBody>
          <a:bodyPr wrap="square" rtlCol="0">
            <a:spAutoFit/>
          </a:bodyPr>
          <a:lstStyle/>
          <a:p>
            <a:pPr algn="ctr">
              <a:lnSpc>
                <a:spcPts val="3300"/>
              </a:lnSpc>
              <a:buClr>
                <a:srgbClr val="008CCF"/>
              </a:buClr>
            </a:pPr>
            <a:r>
              <a:rPr lang="es-ES" sz="2400" dirty="0">
                <a:solidFill>
                  <a:schemeClr val="accent2"/>
                </a:solidFill>
                <a:latin typeface="+mj-lt"/>
              </a:rPr>
              <a:t>RMNCAH</a:t>
            </a:r>
          </a:p>
        </p:txBody>
      </p:sp>
    </p:spTree>
    <p:custDataLst>
      <p:tags r:id="rId1"/>
    </p:custDataLst>
    <p:extLst>
      <p:ext uri="{BB962C8B-B14F-4D97-AF65-F5344CB8AC3E}">
        <p14:creationId xmlns:p14="http://schemas.microsoft.com/office/powerpoint/2010/main" val="1204157730"/>
      </p:ext>
    </p:extLst>
  </p:cSld>
  <p:clrMapOvr>
    <a:masterClrMapping/>
  </p:clrMapOvr>
  <mc:AlternateContent xmlns:mc="http://schemas.openxmlformats.org/markup-compatibility/2006" xmlns:p159="http://schemas.microsoft.com/office/powerpoint/2015/09/main">
    <mc:Choice Requires="p159">
      <p:transition spd="slow" advTm="4054">
        <p159:morph option="byObject"/>
      </p:transition>
    </mc:Choice>
    <mc:Fallback xmlns="">
      <p:transition spd="slow" advTm="4054">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242A716-36EE-C275-A099-B3888E746FF8}"/>
              </a:ext>
            </a:extLst>
          </p:cNvPr>
          <p:cNvSpPr txBox="1"/>
          <p:nvPr/>
        </p:nvSpPr>
        <p:spPr>
          <a:xfrm>
            <a:off x="3747407" y="3297608"/>
            <a:ext cx="2159911" cy="585738"/>
          </a:xfrm>
          <a:prstGeom prst="rect">
            <a:avLst/>
          </a:prstGeom>
          <a:noFill/>
        </p:spPr>
        <p:txBody>
          <a:bodyPr wrap="square" rtlCol="0">
            <a:spAutoFit/>
          </a:bodyPr>
          <a:lstStyle/>
          <a:p>
            <a:pPr algn="l">
              <a:lnSpc>
                <a:spcPct val="150000"/>
              </a:lnSpc>
              <a:buClr>
                <a:srgbClr val="008CCF"/>
              </a:buClr>
            </a:pPr>
            <a:r>
              <a:rPr lang="es-ES" sz="2400"/>
              <a:t>ANC 2nd visit</a:t>
            </a:r>
          </a:p>
        </p:txBody>
      </p:sp>
      <p:sp>
        <p:nvSpPr>
          <p:cNvPr id="13" name="TextBox 12">
            <a:extLst>
              <a:ext uri="{FF2B5EF4-FFF2-40B4-BE49-F238E27FC236}">
                <a16:creationId xmlns:a16="http://schemas.microsoft.com/office/drawing/2014/main" id="{6E9153EC-5199-7207-B403-C1AC12C2DFBD}"/>
              </a:ext>
            </a:extLst>
          </p:cNvPr>
          <p:cNvSpPr txBox="1"/>
          <p:nvPr/>
        </p:nvSpPr>
        <p:spPr>
          <a:xfrm>
            <a:off x="3747407" y="3840089"/>
            <a:ext cx="2159911" cy="585738"/>
          </a:xfrm>
          <a:prstGeom prst="rect">
            <a:avLst/>
          </a:prstGeom>
          <a:noFill/>
        </p:spPr>
        <p:txBody>
          <a:bodyPr wrap="square" rtlCol="0">
            <a:spAutoFit/>
          </a:bodyPr>
          <a:lstStyle/>
          <a:p>
            <a:pPr algn="l">
              <a:lnSpc>
                <a:spcPct val="150000"/>
              </a:lnSpc>
              <a:buClr>
                <a:srgbClr val="008CCF"/>
              </a:buClr>
            </a:pPr>
            <a:r>
              <a:rPr lang="es-ES" sz="2400"/>
              <a:t>ANC 3rd visit</a:t>
            </a:r>
          </a:p>
        </p:txBody>
      </p:sp>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a:t>Example</a:t>
            </a:r>
            <a:r>
              <a:rPr lang="es-ES"/>
              <a:t>: Applying good naming practices</a:t>
            </a:r>
            <a:endParaRPr lang="en-NO" dirty="0"/>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latin typeface="+mj-lt"/>
              </a:rPr>
              <a:t>Exclude</a:t>
            </a:r>
            <a:r>
              <a:rPr lang="es-ES" sz="2400"/>
              <a:t> unnecessary information</a:t>
            </a:r>
          </a:p>
          <a:p>
            <a:pPr marL="457200" indent="-457200" algn="l">
              <a:lnSpc>
                <a:spcPts val="3300"/>
              </a:lnSpc>
              <a:buClr>
                <a:srgbClr val="008CCF"/>
              </a:buClr>
              <a:buFont typeface="+mj-lt"/>
              <a:buAutoNum type="arabicPeriod"/>
            </a:pPr>
            <a:r>
              <a:rPr lang="es-ES" sz="2400"/>
              <a:t>Put</a:t>
            </a:r>
            <a:r>
              <a:rPr lang="es-ES" sz="2400">
                <a:latin typeface="+mj-lt"/>
              </a:rPr>
              <a:t> key information first</a:t>
            </a:r>
          </a:p>
        </p:txBody>
      </p:sp>
      <p:sp>
        <p:nvSpPr>
          <p:cNvPr id="10" name="TextBox 9">
            <a:extLst>
              <a:ext uri="{FF2B5EF4-FFF2-40B4-BE49-F238E27FC236}">
                <a16:creationId xmlns:a16="http://schemas.microsoft.com/office/drawing/2014/main" id="{816DA2AE-CCD6-2386-E76F-C1E1DE8A4F35}"/>
              </a:ext>
            </a:extLst>
          </p:cNvPr>
          <p:cNvSpPr txBox="1"/>
          <p:nvPr/>
        </p:nvSpPr>
        <p:spPr>
          <a:xfrm>
            <a:off x="3747407" y="2755127"/>
            <a:ext cx="2159911" cy="585738"/>
          </a:xfrm>
          <a:prstGeom prst="rect">
            <a:avLst/>
          </a:prstGeom>
          <a:noFill/>
        </p:spPr>
        <p:txBody>
          <a:bodyPr wrap="square" rtlCol="0">
            <a:spAutoFit/>
          </a:bodyPr>
          <a:lstStyle/>
          <a:p>
            <a:pPr algn="l">
              <a:lnSpc>
                <a:spcPct val="150000"/>
              </a:lnSpc>
              <a:buClr>
                <a:srgbClr val="008CCF"/>
              </a:buClr>
            </a:pPr>
            <a:r>
              <a:rPr lang="es-ES" sz="2400"/>
              <a:t>ANC 1st visit</a:t>
            </a:r>
          </a:p>
        </p:txBody>
      </p:sp>
      <p:sp>
        <p:nvSpPr>
          <p:cNvPr id="19" name="TextBox 18">
            <a:extLst>
              <a:ext uri="{FF2B5EF4-FFF2-40B4-BE49-F238E27FC236}">
                <a16:creationId xmlns:a16="http://schemas.microsoft.com/office/drawing/2014/main" id="{97A6CAA2-DD64-A8AB-3C07-0F5180D8D54A}"/>
              </a:ext>
            </a:extLst>
          </p:cNvPr>
          <p:cNvSpPr txBox="1"/>
          <p:nvPr/>
        </p:nvSpPr>
        <p:spPr>
          <a:xfrm>
            <a:off x="3747407" y="4382570"/>
            <a:ext cx="2159911" cy="585738"/>
          </a:xfrm>
          <a:prstGeom prst="rect">
            <a:avLst/>
          </a:prstGeom>
          <a:noFill/>
        </p:spPr>
        <p:txBody>
          <a:bodyPr wrap="square" rtlCol="0">
            <a:spAutoFit/>
          </a:bodyPr>
          <a:lstStyle/>
          <a:p>
            <a:pPr>
              <a:lnSpc>
                <a:spcPct val="150000"/>
              </a:lnSpc>
              <a:buClr>
                <a:srgbClr val="008CCF"/>
              </a:buClr>
            </a:pPr>
            <a:r>
              <a:rPr lang="es-ES" sz="2400"/>
              <a:t>ANC 4th visit</a:t>
            </a:r>
          </a:p>
        </p:txBody>
      </p:sp>
      <p:sp>
        <p:nvSpPr>
          <p:cNvPr id="4" name="TextBox 3">
            <a:extLst>
              <a:ext uri="{FF2B5EF4-FFF2-40B4-BE49-F238E27FC236}">
                <a16:creationId xmlns:a16="http://schemas.microsoft.com/office/drawing/2014/main" id="{0BCF638F-C914-01C6-0B3F-0DACA4C570AC}"/>
              </a:ext>
            </a:extLst>
          </p:cNvPr>
          <p:cNvSpPr txBox="1"/>
          <p:nvPr/>
        </p:nvSpPr>
        <p:spPr>
          <a:xfrm>
            <a:off x="2350676" y="2853607"/>
            <a:ext cx="1538514" cy="487634"/>
          </a:xfrm>
          <a:prstGeom prst="rect">
            <a:avLst/>
          </a:prstGeom>
          <a:noFill/>
        </p:spPr>
        <p:txBody>
          <a:bodyPr wrap="square" rtlCol="0">
            <a:spAutoFit/>
          </a:bodyPr>
          <a:lstStyle/>
          <a:p>
            <a:pPr algn="ctr">
              <a:lnSpc>
                <a:spcPts val="3300"/>
              </a:lnSpc>
              <a:buClr>
                <a:srgbClr val="008CCF"/>
              </a:buClr>
            </a:pPr>
            <a:r>
              <a:rPr lang="es-ES" sz="2400" dirty="0">
                <a:solidFill>
                  <a:schemeClr val="accent2"/>
                </a:solidFill>
                <a:latin typeface="+mj-lt"/>
              </a:rPr>
              <a:t>RMNCAH</a:t>
            </a:r>
          </a:p>
        </p:txBody>
      </p:sp>
      <p:sp>
        <p:nvSpPr>
          <p:cNvPr id="24" name="TextBox 23">
            <a:extLst>
              <a:ext uri="{FF2B5EF4-FFF2-40B4-BE49-F238E27FC236}">
                <a16:creationId xmlns:a16="http://schemas.microsoft.com/office/drawing/2014/main" id="{855FC4B5-6A4F-4F52-7633-E5EB8809A237}"/>
              </a:ext>
            </a:extLst>
          </p:cNvPr>
          <p:cNvSpPr txBox="1"/>
          <p:nvPr/>
        </p:nvSpPr>
        <p:spPr>
          <a:xfrm>
            <a:off x="2350676" y="3396088"/>
            <a:ext cx="1538514" cy="487634"/>
          </a:xfrm>
          <a:prstGeom prst="rect">
            <a:avLst/>
          </a:prstGeom>
          <a:noFill/>
        </p:spPr>
        <p:txBody>
          <a:bodyPr wrap="square" rtlCol="0">
            <a:spAutoFit/>
          </a:bodyPr>
          <a:lstStyle/>
          <a:p>
            <a:pPr algn="ctr">
              <a:lnSpc>
                <a:spcPts val="3300"/>
              </a:lnSpc>
              <a:buClr>
                <a:srgbClr val="008CCF"/>
              </a:buClr>
            </a:pPr>
            <a:r>
              <a:rPr lang="es-ES" sz="2400" dirty="0">
                <a:solidFill>
                  <a:schemeClr val="accent2"/>
                </a:solidFill>
                <a:latin typeface="+mj-lt"/>
              </a:rPr>
              <a:t>RMNCAH</a:t>
            </a:r>
          </a:p>
        </p:txBody>
      </p:sp>
      <p:sp>
        <p:nvSpPr>
          <p:cNvPr id="25" name="TextBox 24">
            <a:extLst>
              <a:ext uri="{FF2B5EF4-FFF2-40B4-BE49-F238E27FC236}">
                <a16:creationId xmlns:a16="http://schemas.microsoft.com/office/drawing/2014/main" id="{AAE60F11-A7FD-6FC6-4084-B8C39155A77D}"/>
              </a:ext>
            </a:extLst>
          </p:cNvPr>
          <p:cNvSpPr txBox="1"/>
          <p:nvPr/>
        </p:nvSpPr>
        <p:spPr>
          <a:xfrm>
            <a:off x="2350676" y="3938569"/>
            <a:ext cx="1538514" cy="487634"/>
          </a:xfrm>
          <a:prstGeom prst="rect">
            <a:avLst/>
          </a:prstGeom>
          <a:noFill/>
        </p:spPr>
        <p:txBody>
          <a:bodyPr wrap="square" rtlCol="0">
            <a:spAutoFit/>
          </a:bodyPr>
          <a:lstStyle/>
          <a:p>
            <a:pPr algn="ctr">
              <a:lnSpc>
                <a:spcPts val="3300"/>
              </a:lnSpc>
              <a:buClr>
                <a:srgbClr val="008CCF"/>
              </a:buClr>
            </a:pPr>
            <a:r>
              <a:rPr lang="es-ES" sz="2400" dirty="0">
                <a:solidFill>
                  <a:schemeClr val="accent2"/>
                </a:solidFill>
                <a:latin typeface="+mj-lt"/>
              </a:rPr>
              <a:t>RMNCAH</a:t>
            </a:r>
          </a:p>
        </p:txBody>
      </p:sp>
      <p:sp>
        <p:nvSpPr>
          <p:cNvPr id="26" name="TextBox 25">
            <a:extLst>
              <a:ext uri="{FF2B5EF4-FFF2-40B4-BE49-F238E27FC236}">
                <a16:creationId xmlns:a16="http://schemas.microsoft.com/office/drawing/2014/main" id="{72763437-C952-958E-9019-04D8F7F5F218}"/>
              </a:ext>
            </a:extLst>
          </p:cNvPr>
          <p:cNvSpPr txBox="1"/>
          <p:nvPr/>
        </p:nvSpPr>
        <p:spPr>
          <a:xfrm>
            <a:off x="2350676" y="4481050"/>
            <a:ext cx="1538514" cy="487634"/>
          </a:xfrm>
          <a:prstGeom prst="rect">
            <a:avLst/>
          </a:prstGeom>
          <a:noFill/>
        </p:spPr>
        <p:txBody>
          <a:bodyPr wrap="square" rtlCol="0">
            <a:spAutoFit/>
          </a:bodyPr>
          <a:lstStyle/>
          <a:p>
            <a:pPr algn="ctr">
              <a:lnSpc>
                <a:spcPts val="3300"/>
              </a:lnSpc>
              <a:buClr>
                <a:srgbClr val="008CCF"/>
              </a:buClr>
            </a:pPr>
            <a:r>
              <a:rPr lang="es-ES" sz="2400" dirty="0">
                <a:solidFill>
                  <a:schemeClr val="accent2"/>
                </a:solidFill>
                <a:latin typeface="+mj-lt"/>
              </a:rPr>
              <a:t>RMNCAH</a:t>
            </a:r>
          </a:p>
        </p:txBody>
      </p:sp>
      <p:sp>
        <p:nvSpPr>
          <p:cNvPr id="14" name="Left Brace 13">
            <a:extLst>
              <a:ext uri="{FF2B5EF4-FFF2-40B4-BE49-F238E27FC236}">
                <a16:creationId xmlns:a16="http://schemas.microsoft.com/office/drawing/2014/main" id="{A29A4CE3-F4AD-1055-B890-7D633CFDA9D4}"/>
              </a:ext>
            </a:extLst>
          </p:cNvPr>
          <p:cNvSpPr/>
          <p:nvPr/>
        </p:nvSpPr>
        <p:spPr>
          <a:xfrm rot="10800000">
            <a:off x="5966032" y="2624593"/>
            <a:ext cx="456368" cy="2439812"/>
          </a:xfrm>
          <a:prstGeom prst="leftBrace">
            <a:avLst>
              <a:gd name="adj1" fmla="val 33552"/>
              <a:gd name="adj2" fmla="val 49056"/>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TextBox 14">
            <a:extLst>
              <a:ext uri="{FF2B5EF4-FFF2-40B4-BE49-F238E27FC236}">
                <a16:creationId xmlns:a16="http://schemas.microsoft.com/office/drawing/2014/main" id="{C36E62DA-1A02-FC1E-613F-8AACF65D3579}"/>
              </a:ext>
            </a:extLst>
          </p:cNvPr>
          <p:cNvSpPr txBox="1"/>
          <p:nvPr/>
        </p:nvSpPr>
        <p:spPr>
          <a:xfrm>
            <a:off x="6560943" y="3429000"/>
            <a:ext cx="3264035" cy="830997"/>
          </a:xfrm>
          <a:prstGeom prst="rect">
            <a:avLst/>
          </a:prstGeom>
          <a:noFill/>
        </p:spPr>
        <p:txBody>
          <a:bodyPr wrap="none" rtlCol="0">
            <a:spAutoFit/>
          </a:bodyPr>
          <a:lstStyle/>
          <a:p>
            <a:pPr algn="l">
              <a:buClr>
                <a:srgbClr val="008CCF"/>
              </a:buClr>
            </a:pPr>
            <a:r>
              <a:rPr lang="es-ES" sz="2400"/>
              <a:t>Easily </a:t>
            </a:r>
            <a:r>
              <a:rPr lang="en-NO" sz="2400"/>
              <a:t>find </a:t>
            </a:r>
            <a:r>
              <a:rPr lang="en-NO" sz="2400" dirty="0"/>
              <a:t>and group </a:t>
            </a:r>
            <a:br>
              <a:rPr lang="en-NO" sz="2400" dirty="0"/>
            </a:br>
            <a:r>
              <a:rPr lang="en-NO" sz="2400" dirty="0"/>
              <a:t>data elements </a:t>
            </a:r>
          </a:p>
        </p:txBody>
      </p:sp>
    </p:spTree>
    <p:custDataLst>
      <p:tags r:id="rId1"/>
    </p:custDataLst>
    <p:extLst>
      <p:ext uri="{BB962C8B-B14F-4D97-AF65-F5344CB8AC3E}">
        <p14:creationId xmlns:p14="http://schemas.microsoft.com/office/powerpoint/2010/main" val="960641747"/>
      </p:ext>
    </p:extLst>
  </p:cSld>
  <p:clrMapOvr>
    <a:masterClrMapping/>
  </p:clrMapOvr>
  <mc:AlternateContent xmlns:mc="http://schemas.openxmlformats.org/markup-compatibility/2006" xmlns:p159="http://schemas.microsoft.com/office/powerpoint/2015/09/main">
    <mc:Choice Requires="p159">
      <p:transition spd="slow" advTm="11232">
        <p159:morph option="byObject"/>
      </p:transition>
    </mc:Choice>
    <mc:Fallback xmlns="">
      <p:transition spd="slow" advTm="112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dirty="0"/>
              <a:t>Summary</a:t>
            </a:r>
          </a:p>
        </p:txBody>
      </p:sp>
      <p:sp>
        <p:nvSpPr>
          <p:cNvPr id="4" name="TextBox 3">
            <a:extLst>
              <a:ext uri="{FF2B5EF4-FFF2-40B4-BE49-F238E27FC236}">
                <a16:creationId xmlns:a16="http://schemas.microsoft.com/office/drawing/2014/main" id="{C413727C-F0E1-62C3-BCAE-82447D46527D}"/>
              </a:ext>
            </a:extLst>
          </p:cNvPr>
          <p:cNvSpPr txBox="1"/>
          <p:nvPr/>
        </p:nvSpPr>
        <p:spPr>
          <a:xfrm>
            <a:off x="2063489" y="1118024"/>
            <a:ext cx="4678274" cy="1200329"/>
          </a:xfrm>
          <a:prstGeom prst="rect">
            <a:avLst/>
          </a:prstGeom>
          <a:noFill/>
        </p:spPr>
        <p:txBody>
          <a:bodyPr wrap="square" rtlCol="0">
            <a:spAutoFit/>
          </a:bodyPr>
          <a:lstStyle/>
          <a:p>
            <a:pPr algn="l">
              <a:buClr>
                <a:srgbClr val="008CCF"/>
              </a:buClr>
            </a:pPr>
            <a:r>
              <a:rPr lang="en-US" sz="2400" dirty="0"/>
              <a:t>W</a:t>
            </a:r>
            <a:r>
              <a:rPr lang="en-NO" sz="2400"/>
              <a:t>hen </a:t>
            </a:r>
            <a:r>
              <a:rPr lang="en-US" sz="2400"/>
              <a:t>using different procedures for naming metadata</a:t>
            </a:r>
            <a:endParaRPr lang="en-NO" sz="2400" dirty="0"/>
          </a:p>
        </p:txBody>
      </p:sp>
      <p:pic>
        <p:nvPicPr>
          <p:cNvPr id="6" name="Graphic 5" descr="Arrow Right with solid fill">
            <a:extLst>
              <a:ext uri="{FF2B5EF4-FFF2-40B4-BE49-F238E27FC236}">
                <a16:creationId xmlns:a16="http://schemas.microsoft.com/office/drawing/2014/main" id="{E9A74354-9137-AB04-B5DB-F7E2A92424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3422" y="1254549"/>
            <a:ext cx="1014323" cy="914400"/>
          </a:xfrm>
          <a:prstGeom prst="rect">
            <a:avLst/>
          </a:prstGeom>
        </p:spPr>
      </p:pic>
      <p:sp>
        <p:nvSpPr>
          <p:cNvPr id="7" name="TextBox 6">
            <a:extLst>
              <a:ext uri="{FF2B5EF4-FFF2-40B4-BE49-F238E27FC236}">
                <a16:creationId xmlns:a16="http://schemas.microsoft.com/office/drawing/2014/main" id="{6EEAF4AA-AFE0-D7E0-3442-12A400776912}"/>
              </a:ext>
            </a:extLst>
          </p:cNvPr>
          <p:cNvSpPr txBox="1"/>
          <p:nvPr/>
        </p:nvSpPr>
        <p:spPr>
          <a:xfrm>
            <a:off x="7712460" y="1296251"/>
            <a:ext cx="2798328" cy="830997"/>
          </a:xfrm>
          <a:prstGeom prst="rect">
            <a:avLst/>
          </a:prstGeom>
          <a:noFill/>
        </p:spPr>
        <p:txBody>
          <a:bodyPr wrap="square" rtlCol="0">
            <a:spAutoFit/>
          </a:bodyPr>
          <a:lstStyle/>
          <a:p>
            <a:pPr algn="l">
              <a:buClr>
                <a:srgbClr val="008CCF"/>
              </a:buClr>
            </a:pPr>
            <a:r>
              <a:rPr lang="en-NO" sz="2400" dirty="0"/>
              <a:t>System that is difficult to use </a:t>
            </a:r>
          </a:p>
        </p:txBody>
      </p:sp>
      <p:sp>
        <p:nvSpPr>
          <p:cNvPr id="8" name="TextBox 7">
            <a:extLst>
              <a:ext uri="{FF2B5EF4-FFF2-40B4-BE49-F238E27FC236}">
                <a16:creationId xmlns:a16="http://schemas.microsoft.com/office/drawing/2014/main" id="{E45D3013-BB13-D19A-F2BA-01B3E557CE9E}"/>
              </a:ext>
            </a:extLst>
          </p:cNvPr>
          <p:cNvSpPr txBox="1"/>
          <p:nvPr/>
        </p:nvSpPr>
        <p:spPr>
          <a:xfrm>
            <a:off x="2063489" y="3057517"/>
            <a:ext cx="8677758" cy="461665"/>
          </a:xfrm>
          <a:prstGeom prst="rect">
            <a:avLst/>
          </a:prstGeom>
          <a:noFill/>
        </p:spPr>
        <p:txBody>
          <a:bodyPr wrap="square" rtlCol="0">
            <a:spAutoFit/>
          </a:bodyPr>
          <a:lstStyle/>
          <a:p>
            <a:pPr marL="457200" indent="-457200" algn="l">
              <a:buClr>
                <a:srgbClr val="008CCF"/>
              </a:buClr>
              <a:buFont typeface="+mj-lt"/>
              <a:buAutoNum type="arabicPeriod"/>
            </a:pPr>
            <a:r>
              <a:rPr lang="en-NO" sz="2400"/>
              <a:t>Avoid unnece</a:t>
            </a:r>
            <a:r>
              <a:rPr lang="es-ES" sz="2400"/>
              <a:t>s</a:t>
            </a:r>
            <a:r>
              <a:rPr lang="en-NO" sz="2400"/>
              <a:t>sary </a:t>
            </a:r>
            <a:r>
              <a:rPr lang="en-NO" sz="2400" dirty="0"/>
              <a:t>information </a:t>
            </a:r>
          </a:p>
        </p:txBody>
      </p:sp>
      <p:sp>
        <p:nvSpPr>
          <p:cNvPr id="9" name="TextBox 8">
            <a:extLst>
              <a:ext uri="{FF2B5EF4-FFF2-40B4-BE49-F238E27FC236}">
                <a16:creationId xmlns:a16="http://schemas.microsoft.com/office/drawing/2014/main" id="{D3158BF0-A15B-D429-8FA0-90998041A9D3}"/>
              </a:ext>
            </a:extLst>
          </p:cNvPr>
          <p:cNvSpPr txBox="1"/>
          <p:nvPr/>
        </p:nvSpPr>
        <p:spPr>
          <a:xfrm>
            <a:off x="2063489" y="3591363"/>
            <a:ext cx="8677757" cy="461665"/>
          </a:xfrm>
          <a:prstGeom prst="rect">
            <a:avLst/>
          </a:prstGeom>
          <a:noFill/>
        </p:spPr>
        <p:txBody>
          <a:bodyPr wrap="square" rtlCol="0">
            <a:spAutoFit/>
          </a:bodyPr>
          <a:lstStyle/>
          <a:p>
            <a:pPr marL="457200" indent="-457200" algn="l">
              <a:buClr>
                <a:srgbClr val="008CCF"/>
              </a:buClr>
              <a:buFont typeface="+mj-lt"/>
              <a:buAutoNum type="arabicPeriod" startAt="2"/>
            </a:pPr>
            <a:r>
              <a:rPr lang="en-NO" sz="2400"/>
              <a:t>Put </a:t>
            </a:r>
            <a:r>
              <a:rPr lang="en-NO" sz="2400" dirty="0"/>
              <a:t>the key information early in the name </a:t>
            </a:r>
          </a:p>
        </p:txBody>
      </p:sp>
      <p:sp>
        <p:nvSpPr>
          <p:cNvPr id="10" name="TextBox 9">
            <a:extLst>
              <a:ext uri="{FF2B5EF4-FFF2-40B4-BE49-F238E27FC236}">
                <a16:creationId xmlns:a16="http://schemas.microsoft.com/office/drawing/2014/main" id="{D85B398B-F58D-AA0D-97B7-E4AB7599CC92}"/>
              </a:ext>
            </a:extLst>
          </p:cNvPr>
          <p:cNvSpPr txBox="1"/>
          <p:nvPr/>
        </p:nvSpPr>
        <p:spPr>
          <a:xfrm>
            <a:off x="2063489" y="5108216"/>
            <a:ext cx="8677758" cy="830997"/>
          </a:xfrm>
          <a:prstGeom prst="rect">
            <a:avLst/>
          </a:prstGeom>
          <a:noFill/>
        </p:spPr>
        <p:txBody>
          <a:bodyPr wrap="square" rtlCol="0">
            <a:spAutoFit/>
          </a:bodyPr>
          <a:lstStyle/>
          <a:p>
            <a:pPr algn="l">
              <a:buClr>
                <a:srgbClr val="008CCF"/>
              </a:buClr>
            </a:pPr>
            <a:r>
              <a:rPr lang="en-NO" sz="2400" dirty="0">
                <a:solidFill>
                  <a:schemeClr val="accent1"/>
                </a:solidFill>
              </a:rPr>
              <a:t>4.  </a:t>
            </a:r>
            <a:r>
              <a:rPr lang="en-NO" sz="2400" dirty="0"/>
              <a:t>Include a </a:t>
            </a:r>
            <a:r>
              <a:rPr lang="en-NO" sz="2400"/>
              <a:t>program </a:t>
            </a:r>
            <a:r>
              <a:rPr lang="es-ES" sz="2400"/>
              <a:t>prefix</a:t>
            </a:r>
            <a:r>
              <a:rPr lang="en-NO" sz="2400"/>
              <a:t> </a:t>
            </a:r>
            <a:r>
              <a:rPr lang="en-NO" sz="2400" dirty="0"/>
              <a:t>before </a:t>
            </a:r>
            <a:r>
              <a:rPr lang="en-NO" sz="2400"/>
              <a:t>the name</a:t>
            </a:r>
            <a:r>
              <a:rPr lang="en-US" sz="2400"/>
              <a:t> of </a:t>
            </a:r>
            <a:br>
              <a:rPr lang="en-NO" sz="2400" dirty="0"/>
            </a:br>
            <a:r>
              <a:rPr lang="en-NO" sz="2400" dirty="0"/>
              <a:t>      each data element    </a:t>
            </a:r>
          </a:p>
        </p:txBody>
      </p:sp>
      <p:sp>
        <p:nvSpPr>
          <p:cNvPr id="3" name="TextBox 2">
            <a:extLst>
              <a:ext uri="{FF2B5EF4-FFF2-40B4-BE49-F238E27FC236}">
                <a16:creationId xmlns:a16="http://schemas.microsoft.com/office/drawing/2014/main" id="{B4685BBD-7249-BDBA-3B76-7F98A7F91353}"/>
              </a:ext>
            </a:extLst>
          </p:cNvPr>
          <p:cNvSpPr txBox="1"/>
          <p:nvPr/>
        </p:nvSpPr>
        <p:spPr>
          <a:xfrm>
            <a:off x="2063489" y="2387065"/>
            <a:ext cx="7135528" cy="461665"/>
          </a:xfrm>
          <a:prstGeom prst="rect">
            <a:avLst/>
          </a:prstGeom>
          <a:noFill/>
        </p:spPr>
        <p:txBody>
          <a:bodyPr wrap="square" rtlCol="0">
            <a:spAutoFit/>
          </a:bodyPr>
          <a:lstStyle/>
          <a:p>
            <a:pPr algn="l">
              <a:buClr>
                <a:srgbClr val="008CCF"/>
              </a:buClr>
            </a:pPr>
            <a:r>
              <a:rPr lang="es-ES" sz="2400"/>
              <a:t>Naming conventions best practices:</a:t>
            </a:r>
          </a:p>
        </p:txBody>
      </p:sp>
      <p:sp>
        <p:nvSpPr>
          <p:cNvPr id="5" name="TextBox 4">
            <a:extLst>
              <a:ext uri="{FF2B5EF4-FFF2-40B4-BE49-F238E27FC236}">
                <a16:creationId xmlns:a16="http://schemas.microsoft.com/office/drawing/2014/main" id="{D266FEFD-C906-197B-C6D3-AF6EDC5A6E4B}"/>
              </a:ext>
            </a:extLst>
          </p:cNvPr>
          <p:cNvSpPr txBox="1"/>
          <p:nvPr/>
        </p:nvSpPr>
        <p:spPr>
          <a:xfrm>
            <a:off x="2063489" y="4125209"/>
            <a:ext cx="8178800" cy="910827"/>
          </a:xfrm>
          <a:prstGeom prst="rect">
            <a:avLst/>
          </a:prstGeom>
          <a:noFill/>
        </p:spPr>
        <p:txBody>
          <a:bodyPr wrap="square" rtlCol="0">
            <a:spAutoFit/>
          </a:bodyPr>
          <a:lstStyle/>
          <a:p>
            <a:pPr marL="457200" indent="-457200" algn="l">
              <a:lnSpc>
                <a:spcPts val="3300"/>
              </a:lnSpc>
              <a:buClr>
                <a:srgbClr val="008CCF"/>
              </a:buClr>
              <a:buFont typeface="+mj-lt"/>
              <a:buAutoNum type="arabicPeriod" startAt="3"/>
            </a:pPr>
            <a:r>
              <a:rPr lang="es-ES" sz="2400"/>
              <a:t>Use the same prefix for related elements to keep them together</a:t>
            </a:r>
          </a:p>
        </p:txBody>
      </p:sp>
    </p:spTree>
    <p:custDataLst>
      <p:tags r:id="rId1"/>
    </p:custDataLst>
    <p:extLst>
      <p:ext uri="{BB962C8B-B14F-4D97-AF65-F5344CB8AC3E}">
        <p14:creationId xmlns:p14="http://schemas.microsoft.com/office/powerpoint/2010/main" val="893546074"/>
      </p:ext>
    </p:extLst>
  </p:cSld>
  <p:clrMapOvr>
    <a:masterClrMapping/>
  </p:clrMapOvr>
  <mc:AlternateContent xmlns:mc="http://schemas.openxmlformats.org/markup-compatibility/2006" xmlns:p14="http://schemas.microsoft.com/office/powerpoint/2010/main">
    <mc:Choice Requires="p14">
      <p:transition spd="slow" p14:dur="2000" advTm="38688"/>
    </mc:Choice>
    <mc:Fallback xmlns="">
      <p:transition spd="slow" advTm="38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3"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99F17B6-1F3C-8798-5235-A13DCD69D1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081821" y="1185690"/>
            <a:ext cx="714508" cy="688778"/>
          </a:xfrm>
          <a:prstGeom prst="rect">
            <a:avLst/>
          </a:prstGeom>
        </p:spPr>
      </p:pic>
      <p:pic>
        <p:nvPicPr>
          <p:cNvPr id="34" name="Graphic 33">
            <a:extLst>
              <a:ext uri="{FF2B5EF4-FFF2-40B4-BE49-F238E27FC236}">
                <a16:creationId xmlns:a16="http://schemas.microsoft.com/office/drawing/2014/main" id="{64E7858B-DBFE-54E2-3D22-06CFC017A1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444131" y="1185690"/>
            <a:ext cx="714508" cy="688778"/>
          </a:xfrm>
          <a:prstGeom prst="rect">
            <a:avLst/>
          </a:prstGeom>
        </p:spPr>
      </p:pic>
      <p:pic>
        <p:nvPicPr>
          <p:cNvPr id="35" name="Graphic 34">
            <a:extLst>
              <a:ext uri="{FF2B5EF4-FFF2-40B4-BE49-F238E27FC236}">
                <a16:creationId xmlns:a16="http://schemas.microsoft.com/office/drawing/2014/main" id="{622F7840-15FC-E5C9-8220-38F308E120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444131" y="5622910"/>
            <a:ext cx="714508" cy="688778"/>
          </a:xfrm>
          <a:prstGeom prst="rect">
            <a:avLst/>
          </a:prstGeom>
        </p:spPr>
      </p:pic>
      <p:pic>
        <p:nvPicPr>
          <p:cNvPr id="36" name="Graphic 35">
            <a:extLst>
              <a:ext uri="{FF2B5EF4-FFF2-40B4-BE49-F238E27FC236}">
                <a16:creationId xmlns:a16="http://schemas.microsoft.com/office/drawing/2014/main" id="{1E3F0727-ECCD-07F0-17F4-D87C2E2085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081821" y="5622910"/>
            <a:ext cx="714508" cy="688778"/>
          </a:xfrm>
          <a:prstGeom prst="rect">
            <a:avLst/>
          </a:prstGeom>
        </p:spPr>
      </p:pic>
      <p:pic>
        <p:nvPicPr>
          <p:cNvPr id="41" name="Graphic 40">
            <a:extLst>
              <a:ext uri="{FF2B5EF4-FFF2-40B4-BE49-F238E27FC236}">
                <a16:creationId xmlns:a16="http://schemas.microsoft.com/office/drawing/2014/main" id="{814B326E-CF75-9240-10A0-889F3E265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022931" y="3261219"/>
            <a:ext cx="714508" cy="688778"/>
          </a:xfrm>
          <a:prstGeom prst="rect">
            <a:avLst/>
          </a:prstGeom>
        </p:spPr>
      </p:pic>
      <p:pic>
        <p:nvPicPr>
          <p:cNvPr id="42" name="Graphic 41">
            <a:extLst>
              <a:ext uri="{FF2B5EF4-FFF2-40B4-BE49-F238E27FC236}">
                <a16:creationId xmlns:a16="http://schemas.microsoft.com/office/drawing/2014/main" id="{1BA32680-DE15-4372-8E0F-C3CF6BD446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460898" y="3259158"/>
            <a:ext cx="714508" cy="688778"/>
          </a:xfrm>
          <a:prstGeom prst="rect">
            <a:avLst/>
          </a:prstGeom>
        </p:spPr>
      </p:pic>
      <p:grpSp>
        <p:nvGrpSpPr>
          <p:cNvPr id="16" name="Group 15">
            <a:extLst>
              <a:ext uri="{FF2B5EF4-FFF2-40B4-BE49-F238E27FC236}">
                <a16:creationId xmlns:a16="http://schemas.microsoft.com/office/drawing/2014/main" id="{0091D01F-5285-153F-4D86-86B0C7EA46DD}"/>
              </a:ext>
            </a:extLst>
          </p:cNvPr>
          <p:cNvGrpSpPr/>
          <p:nvPr/>
        </p:nvGrpSpPr>
        <p:grpSpPr>
          <a:xfrm>
            <a:off x="3324889" y="2023840"/>
            <a:ext cx="5573040" cy="3348806"/>
            <a:chOff x="2603386" y="1817914"/>
            <a:chExt cx="6985227" cy="4197380"/>
          </a:xfrm>
        </p:grpSpPr>
        <p:sp>
          <p:nvSpPr>
            <p:cNvPr id="17" name="Freeform: Shape 16">
              <a:extLst>
                <a:ext uri="{FF2B5EF4-FFF2-40B4-BE49-F238E27FC236}">
                  <a16:creationId xmlns:a16="http://schemas.microsoft.com/office/drawing/2014/main" id="{6FBCE030-4187-F0CB-F547-E96F45E6790C}"/>
                </a:ext>
              </a:extLst>
            </p:cNvPr>
            <p:cNvSpPr/>
            <p:nvPr/>
          </p:nvSpPr>
          <p:spPr>
            <a:xfrm>
              <a:off x="3274483" y="1817914"/>
              <a:ext cx="5612348" cy="3840720"/>
            </a:xfrm>
            <a:custGeom>
              <a:avLst/>
              <a:gdLst>
                <a:gd name="connsiteX0" fmla="*/ 102097 w 5612348"/>
                <a:gd name="connsiteY0" fmla="*/ 0 h 3840720"/>
                <a:gd name="connsiteX1" fmla="*/ 5510252 w 5612348"/>
                <a:gd name="connsiteY1" fmla="*/ 0 h 3840720"/>
                <a:gd name="connsiteX2" fmla="*/ 5612348 w 5612348"/>
                <a:gd name="connsiteY2" fmla="*/ 102097 h 3840720"/>
                <a:gd name="connsiteX3" fmla="*/ 5612348 w 5612348"/>
                <a:gd name="connsiteY3" fmla="*/ 3738624 h 3840720"/>
                <a:gd name="connsiteX4" fmla="*/ 5510252 w 5612348"/>
                <a:gd name="connsiteY4" fmla="*/ 3840721 h 3840720"/>
                <a:gd name="connsiteX5" fmla="*/ 102097 w 5612348"/>
                <a:gd name="connsiteY5" fmla="*/ 3840721 h 3840720"/>
                <a:gd name="connsiteX6" fmla="*/ 0 w 5612348"/>
                <a:gd name="connsiteY6" fmla="*/ 3738624 h 3840720"/>
                <a:gd name="connsiteX7" fmla="*/ 0 w 5612348"/>
                <a:gd name="connsiteY7" fmla="*/ 102097 h 3840720"/>
                <a:gd name="connsiteX8" fmla="*/ 102097 w 5612348"/>
                <a:gd name="connsiteY8" fmla="*/ 0 h 384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2348" h="3840720">
                  <a:moveTo>
                    <a:pt x="102097" y="0"/>
                  </a:moveTo>
                  <a:lnTo>
                    <a:pt x="5510252" y="0"/>
                  </a:lnTo>
                  <a:cubicBezTo>
                    <a:pt x="5566391" y="0"/>
                    <a:pt x="5612348" y="45957"/>
                    <a:pt x="5612348" y="102097"/>
                  </a:cubicBezTo>
                  <a:lnTo>
                    <a:pt x="5612348" y="3738624"/>
                  </a:lnTo>
                  <a:cubicBezTo>
                    <a:pt x="5612348" y="3794764"/>
                    <a:pt x="5566391" y="3840721"/>
                    <a:pt x="5510252" y="3840721"/>
                  </a:cubicBezTo>
                  <a:lnTo>
                    <a:pt x="102097" y="3840721"/>
                  </a:lnTo>
                  <a:cubicBezTo>
                    <a:pt x="45957" y="3840721"/>
                    <a:pt x="0" y="3794764"/>
                    <a:pt x="0" y="3738624"/>
                  </a:cubicBezTo>
                  <a:lnTo>
                    <a:pt x="0" y="102097"/>
                  </a:lnTo>
                  <a:cubicBezTo>
                    <a:pt x="0" y="45957"/>
                    <a:pt x="45957" y="0"/>
                    <a:pt x="102097" y="0"/>
                  </a:cubicBezTo>
                  <a:close/>
                </a:path>
              </a:pathLst>
            </a:custGeom>
            <a:solidFill>
              <a:srgbClr val="093371"/>
            </a:solidFill>
            <a:ln w="6785"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738B592E-15C9-B6AF-850B-B4EC64DD30E9}"/>
                </a:ext>
              </a:extLst>
            </p:cNvPr>
            <p:cNvSpPr/>
            <p:nvPr/>
          </p:nvSpPr>
          <p:spPr>
            <a:xfrm>
              <a:off x="3487706" y="2033308"/>
              <a:ext cx="5220048" cy="3437559"/>
            </a:xfrm>
            <a:custGeom>
              <a:avLst/>
              <a:gdLst>
                <a:gd name="connsiteX0" fmla="*/ 58108 w 5220048"/>
                <a:gd name="connsiteY0" fmla="*/ 0 h 3437559"/>
                <a:gd name="connsiteX1" fmla="*/ 5161940 w 5220048"/>
                <a:gd name="connsiteY1" fmla="*/ 0 h 3437559"/>
                <a:gd name="connsiteX2" fmla="*/ 5220049 w 5220048"/>
                <a:gd name="connsiteY2" fmla="*/ 58584 h 3437559"/>
                <a:gd name="connsiteX3" fmla="*/ 5220049 w 5220048"/>
                <a:gd name="connsiteY3" fmla="*/ 3378976 h 3437559"/>
                <a:gd name="connsiteX4" fmla="*/ 5161940 w 5220048"/>
                <a:gd name="connsiteY4" fmla="*/ 3437560 h 3437559"/>
                <a:gd name="connsiteX5" fmla="*/ 58108 w 5220048"/>
                <a:gd name="connsiteY5" fmla="*/ 3437560 h 3437559"/>
                <a:gd name="connsiteX6" fmla="*/ 0 w 5220048"/>
                <a:gd name="connsiteY6" fmla="*/ 3378976 h 3437559"/>
                <a:gd name="connsiteX7" fmla="*/ 0 w 5220048"/>
                <a:gd name="connsiteY7" fmla="*/ 58584 h 3437559"/>
                <a:gd name="connsiteX8" fmla="*/ 58108 w 5220048"/>
                <a:gd name="connsiteY8" fmla="*/ 0 h 343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0048" h="3437559">
                  <a:moveTo>
                    <a:pt x="58108" y="0"/>
                  </a:moveTo>
                  <a:lnTo>
                    <a:pt x="5161940" y="0"/>
                  </a:lnTo>
                  <a:cubicBezTo>
                    <a:pt x="5194049" y="0"/>
                    <a:pt x="5220049" y="26203"/>
                    <a:pt x="5220049" y="58584"/>
                  </a:cubicBezTo>
                  <a:lnTo>
                    <a:pt x="5220049" y="3378976"/>
                  </a:lnTo>
                  <a:cubicBezTo>
                    <a:pt x="5220049" y="3411357"/>
                    <a:pt x="5194049" y="3437560"/>
                    <a:pt x="5161940" y="3437560"/>
                  </a:cubicBezTo>
                  <a:lnTo>
                    <a:pt x="58108" y="3437560"/>
                  </a:lnTo>
                  <a:cubicBezTo>
                    <a:pt x="25999" y="3437560"/>
                    <a:pt x="0" y="3411357"/>
                    <a:pt x="0" y="3378976"/>
                  </a:cubicBezTo>
                  <a:lnTo>
                    <a:pt x="0" y="58584"/>
                  </a:lnTo>
                  <a:cubicBezTo>
                    <a:pt x="0" y="26203"/>
                    <a:pt x="25999" y="0"/>
                    <a:pt x="58108" y="0"/>
                  </a:cubicBezTo>
                  <a:close/>
                </a:path>
              </a:pathLst>
            </a:custGeom>
            <a:solidFill>
              <a:srgbClr val="FFFFFF"/>
            </a:solidFill>
            <a:ln w="6785"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771E7862-B479-21C9-36FE-8BCD32412C9D}"/>
                </a:ext>
              </a:extLst>
            </p:cNvPr>
            <p:cNvSpPr/>
            <p:nvPr/>
          </p:nvSpPr>
          <p:spPr>
            <a:xfrm rot="21573000">
              <a:off x="6037812" y="1881489"/>
              <a:ext cx="87434" cy="87434"/>
            </a:xfrm>
            <a:custGeom>
              <a:avLst/>
              <a:gdLst>
                <a:gd name="connsiteX0" fmla="*/ 87434 w 87434"/>
                <a:gd name="connsiteY0" fmla="*/ 43717 h 87434"/>
                <a:gd name="connsiteX1" fmla="*/ 43717 w 87434"/>
                <a:gd name="connsiteY1" fmla="*/ 87434 h 87434"/>
                <a:gd name="connsiteX2" fmla="*/ 0 w 87434"/>
                <a:gd name="connsiteY2" fmla="*/ 43717 h 87434"/>
                <a:gd name="connsiteX3" fmla="*/ 43717 w 87434"/>
                <a:gd name="connsiteY3" fmla="*/ 0 h 87434"/>
                <a:gd name="connsiteX4" fmla="*/ 87434 w 87434"/>
                <a:gd name="connsiteY4" fmla="*/ 43717 h 87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4" h="87434">
                  <a:moveTo>
                    <a:pt x="87434" y="43717"/>
                  </a:moveTo>
                  <a:cubicBezTo>
                    <a:pt x="87434" y="67861"/>
                    <a:pt x="67861" y="87434"/>
                    <a:pt x="43717" y="87434"/>
                  </a:cubicBezTo>
                  <a:cubicBezTo>
                    <a:pt x="19573" y="87434"/>
                    <a:pt x="0" y="67861"/>
                    <a:pt x="0" y="43717"/>
                  </a:cubicBezTo>
                  <a:cubicBezTo>
                    <a:pt x="0" y="19573"/>
                    <a:pt x="19573" y="0"/>
                    <a:pt x="43717" y="0"/>
                  </a:cubicBezTo>
                  <a:cubicBezTo>
                    <a:pt x="67861" y="0"/>
                    <a:pt x="87434" y="19573"/>
                    <a:pt x="87434" y="43717"/>
                  </a:cubicBezTo>
                  <a:close/>
                </a:path>
              </a:pathLst>
            </a:custGeom>
            <a:solidFill>
              <a:srgbClr val="FF8F02"/>
            </a:solidFill>
            <a:ln w="6785"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8A50A274-0BC7-D7C1-7E4A-C0397FBB2CD5}"/>
                </a:ext>
              </a:extLst>
            </p:cNvPr>
            <p:cNvSpPr/>
            <p:nvPr/>
          </p:nvSpPr>
          <p:spPr>
            <a:xfrm>
              <a:off x="2603386" y="5775258"/>
              <a:ext cx="6985227" cy="240036"/>
            </a:xfrm>
            <a:custGeom>
              <a:avLst/>
              <a:gdLst>
                <a:gd name="connsiteX0" fmla="*/ 6982241 w 6985227"/>
                <a:gd name="connsiteY0" fmla="*/ 0 h 240036"/>
                <a:gd name="connsiteX1" fmla="*/ 3990337 w 6985227"/>
                <a:gd name="connsiteY1" fmla="*/ 0 h 240036"/>
                <a:gd name="connsiteX2" fmla="*/ 3922656 w 6985227"/>
                <a:gd name="connsiteY2" fmla="*/ 109089 h 240036"/>
                <a:gd name="connsiteX3" fmla="*/ 3055918 w 6985227"/>
                <a:gd name="connsiteY3" fmla="*/ 109089 h 240036"/>
                <a:gd name="connsiteX4" fmla="*/ 2988238 w 6985227"/>
                <a:gd name="connsiteY4" fmla="*/ 0 h 240036"/>
                <a:gd name="connsiteX5" fmla="*/ 2987 w 6985227"/>
                <a:gd name="connsiteY5" fmla="*/ 0 h 240036"/>
                <a:gd name="connsiteX6" fmla="*/ 0 w 6985227"/>
                <a:gd name="connsiteY6" fmla="*/ 5974 h 240036"/>
                <a:gd name="connsiteX7" fmla="*/ 396101 w 6985227"/>
                <a:gd name="connsiteY7" fmla="*/ 240036 h 240036"/>
                <a:gd name="connsiteX8" fmla="*/ 6589126 w 6985227"/>
                <a:gd name="connsiteY8" fmla="*/ 240036 h 240036"/>
                <a:gd name="connsiteX9" fmla="*/ 6985227 w 6985227"/>
                <a:gd name="connsiteY9" fmla="*/ 5974 h 240036"/>
                <a:gd name="connsiteX10" fmla="*/ 6982241 w 6985227"/>
                <a:gd name="connsiteY10" fmla="*/ 0 h 24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5227" h="240036">
                  <a:moveTo>
                    <a:pt x="6982241" y="0"/>
                  </a:moveTo>
                  <a:lnTo>
                    <a:pt x="3990337" y="0"/>
                  </a:lnTo>
                  <a:cubicBezTo>
                    <a:pt x="3988979" y="71685"/>
                    <a:pt x="3959110" y="109089"/>
                    <a:pt x="3922656" y="109089"/>
                  </a:cubicBezTo>
                  <a:lnTo>
                    <a:pt x="3055918" y="109089"/>
                  </a:lnTo>
                  <a:cubicBezTo>
                    <a:pt x="3019465" y="109089"/>
                    <a:pt x="2989528" y="71617"/>
                    <a:pt x="2988238" y="0"/>
                  </a:cubicBezTo>
                  <a:lnTo>
                    <a:pt x="2987" y="0"/>
                  </a:lnTo>
                  <a:cubicBezTo>
                    <a:pt x="1358" y="0"/>
                    <a:pt x="0" y="2715"/>
                    <a:pt x="0" y="5974"/>
                  </a:cubicBezTo>
                  <a:cubicBezTo>
                    <a:pt x="0" y="117575"/>
                    <a:pt x="248522" y="215327"/>
                    <a:pt x="396101" y="240036"/>
                  </a:cubicBezTo>
                  <a:lnTo>
                    <a:pt x="6589126" y="240036"/>
                  </a:lnTo>
                  <a:cubicBezTo>
                    <a:pt x="6736705" y="215327"/>
                    <a:pt x="6985227" y="117575"/>
                    <a:pt x="6985227" y="5974"/>
                  </a:cubicBezTo>
                  <a:cubicBezTo>
                    <a:pt x="6985227" y="2715"/>
                    <a:pt x="6983870" y="0"/>
                    <a:pt x="6982241" y="0"/>
                  </a:cubicBezTo>
                  <a:close/>
                </a:path>
              </a:pathLst>
            </a:custGeom>
            <a:solidFill>
              <a:srgbClr val="093371"/>
            </a:solidFill>
            <a:ln w="6785" cap="flat">
              <a:noFill/>
              <a:prstDash val="solid"/>
              <a:miter/>
            </a:ln>
          </p:spPr>
          <p:txBody>
            <a:bodyPr rtlCol="0" anchor="ctr"/>
            <a:lstStyle/>
            <a:p>
              <a:endParaRPr lang="es-ES"/>
            </a:p>
          </p:txBody>
        </p:sp>
      </p:grpSp>
      <p:pic>
        <p:nvPicPr>
          <p:cNvPr id="24" name="Graphic 23">
            <a:extLst>
              <a:ext uri="{FF2B5EF4-FFF2-40B4-BE49-F238E27FC236}">
                <a16:creationId xmlns:a16="http://schemas.microsoft.com/office/drawing/2014/main" id="{026B4BA1-6337-86FB-6620-CDC23378EE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1178" y="2890908"/>
            <a:ext cx="2805022" cy="1495298"/>
          </a:xfrm>
          <a:prstGeom prst="rect">
            <a:avLst/>
          </a:prstGeom>
        </p:spPr>
      </p:pic>
      <p:grpSp>
        <p:nvGrpSpPr>
          <p:cNvPr id="26" name="Group 25">
            <a:extLst>
              <a:ext uri="{FF2B5EF4-FFF2-40B4-BE49-F238E27FC236}">
                <a16:creationId xmlns:a16="http://schemas.microsoft.com/office/drawing/2014/main" id="{45B0D2BB-A4A2-CF5E-080E-8A01EA3E3A64}"/>
              </a:ext>
            </a:extLst>
          </p:cNvPr>
          <p:cNvGrpSpPr/>
          <p:nvPr/>
        </p:nvGrpSpPr>
        <p:grpSpPr>
          <a:xfrm>
            <a:off x="4671977" y="2891301"/>
            <a:ext cx="2803425" cy="1494512"/>
            <a:chOff x="4777937" y="5166836"/>
            <a:chExt cx="2803425" cy="1494512"/>
          </a:xfrm>
        </p:grpSpPr>
        <p:grpSp>
          <p:nvGrpSpPr>
            <p:cNvPr id="37" name="Graphic 24">
              <a:extLst>
                <a:ext uri="{FF2B5EF4-FFF2-40B4-BE49-F238E27FC236}">
                  <a16:creationId xmlns:a16="http://schemas.microsoft.com/office/drawing/2014/main" id="{92C26CB4-B75A-0C5F-39FA-9DA68AD7AF43}"/>
                </a:ext>
              </a:extLst>
            </p:cNvPr>
            <p:cNvGrpSpPr/>
            <p:nvPr/>
          </p:nvGrpSpPr>
          <p:grpSpPr>
            <a:xfrm>
              <a:off x="4777937" y="5166836"/>
              <a:ext cx="2803425" cy="1494512"/>
              <a:chOff x="517539" y="4386965"/>
              <a:chExt cx="2803425" cy="1494512"/>
            </a:xfrm>
          </p:grpSpPr>
          <p:sp>
            <p:nvSpPr>
              <p:cNvPr id="38" name="Freeform: Shape 37">
                <a:extLst>
                  <a:ext uri="{FF2B5EF4-FFF2-40B4-BE49-F238E27FC236}">
                    <a16:creationId xmlns:a16="http://schemas.microsoft.com/office/drawing/2014/main" id="{4F906B4C-DAE8-8257-A60B-766AAF7953F1}"/>
                  </a:ext>
                </a:extLst>
              </p:cNvPr>
              <p:cNvSpPr/>
              <p:nvPr/>
            </p:nvSpPr>
            <p:spPr>
              <a:xfrm>
                <a:off x="2450693" y="4903761"/>
                <a:ext cx="442504" cy="442504"/>
              </a:xfrm>
              <a:custGeom>
                <a:avLst/>
                <a:gdLst>
                  <a:gd name="connsiteX0" fmla="*/ 64799 w 442504"/>
                  <a:gd name="connsiteY0" fmla="*/ 64799 h 442504"/>
                  <a:gd name="connsiteX1" fmla="*/ 64799 w 442504"/>
                  <a:gd name="connsiteY1" fmla="*/ 377706 h 442504"/>
                  <a:gd name="connsiteX2" fmla="*/ 377706 w 442504"/>
                  <a:gd name="connsiteY2" fmla="*/ 377706 h 442504"/>
                  <a:gd name="connsiteX3" fmla="*/ 377706 w 442504"/>
                  <a:gd name="connsiteY3" fmla="*/ 64799 h 442504"/>
                  <a:gd name="connsiteX4" fmla="*/ 64799 w 442504"/>
                  <a:gd name="connsiteY4" fmla="*/ 64799 h 442504"/>
                  <a:gd name="connsiteX5" fmla="*/ 152768 w 442504"/>
                  <a:gd name="connsiteY5" fmla="*/ 289023 h 442504"/>
                  <a:gd name="connsiteX6" fmla="*/ 152768 w 442504"/>
                  <a:gd name="connsiteY6" fmla="*/ 153875 h 442504"/>
                  <a:gd name="connsiteX7" fmla="*/ 287916 w 442504"/>
                  <a:gd name="connsiteY7" fmla="*/ 153875 h 442504"/>
                  <a:gd name="connsiteX8" fmla="*/ 287916 w 442504"/>
                  <a:gd name="connsiteY8" fmla="*/ 289023 h 442504"/>
                  <a:gd name="connsiteX9" fmla="*/ 152768 w 442504"/>
                  <a:gd name="connsiteY9" fmla="*/ 289023 h 44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504" h="442504">
                    <a:moveTo>
                      <a:pt x="64799" y="64799"/>
                    </a:moveTo>
                    <a:cubicBezTo>
                      <a:pt x="-21600" y="151198"/>
                      <a:pt x="-21600" y="291307"/>
                      <a:pt x="64799" y="377706"/>
                    </a:cubicBezTo>
                    <a:cubicBezTo>
                      <a:pt x="151198" y="464104"/>
                      <a:pt x="291307" y="464104"/>
                      <a:pt x="377706" y="377706"/>
                    </a:cubicBezTo>
                    <a:cubicBezTo>
                      <a:pt x="464104" y="291307"/>
                      <a:pt x="464104" y="151198"/>
                      <a:pt x="377706" y="64799"/>
                    </a:cubicBezTo>
                    <a:cubicBezTo>
                      <a:pt x="291307" y="-21600"/>
                      <a:pt x="151198" y="-21600"/>
                      <a:pt x="64799" y="64799"/>
                    </a:cubicBezTo>
                    <a:close/>
                    <a:moveTo>
                      <a:pt x="152768" y="289023"/>
                    </a:moveTo>
                    <a:cubicBezTo>
                      <a:pt x="115439" y="251694"/>
                      <a:pt x="115439" y="191204"/>
                      <a:pt x="152768" y="153875"/>
                    </a:cubicBezTo>
                    <a:cubicBezTo>
                      <a:pt x="190097" y="116546"/>
                      <a:pt x="250587" y="116546"/>
                      <a:pt x="287916" y="153875"/>
                    </a:cubicBezTo>
                    <a:cubicBezTo>
                      <a:pt x="325245" y="191204"/>
                      <a:pt x="325245" y="251694"/>
                      <a:pt x="287916" y="289023"/>
                    </a:cubicBezTo>
                    <a:cubicBezTo>
                      <a:pt x="250587" y="326351"/>
                      <a:pt x="190097" y="326351"/>
                      <a:pt x="152768" y="289023"/>
                    </a:cubicBezTo>
                    <a:close/>
                  </a:path>
                </a:pathLst>
              </a:custGeom>
              <a:solidFill>
                <a:schemeClr val="tx2"/>
              </a:solidFill>
              <a:ln w="3563"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67BA0D13-CE0F-7C04-BE6A-115443ED3189}"/>
                  </a:ext>
                </a:extLst>
              </p:cNvPr>
              <p:cNvSpPr/>
              <p:nvPr/>
            </p:nvSpPr>
            <p:spPr>
              <a:xfrm>
                <a:off x="2456465" y="5034689"/>
                <a:ext cx="17629" cy="64522"/>
              </a:xfrm>
              <a:custGeom>
                <a:avLst/>
                <a:gdLst>
                  <a:gd name="connsiteX0" fmla="*/ 0 w 17629"/>
                  <a:gd name="connsiteY0" fmla="*/ 64523 h 64522"/>
                  <a:gd name="connsiteX1" fmla="*/ 17630 w 17629"/>
                  <a:gd name="connsiteY1" fmla="*/ 0 h 64522"/>
                  <a:gd name="connsiteX2" fmla="*/ 0 w 17629"/>
                  <a:gd name="connsiteY2" fmla="*/ 64523 h 64522"/>
                  <a:gd name="connsiteX3" fmla="*/ 0 w 17629"/>
                  <a:gd name="connsiteY3" fmla="*/ 64523 h 64522"/>
                </a:gdLst>
                <a:ahLst/>
                <a:cxnLst>
                  <a:cxn ang="0">
                    <a:pos x="connsiteX0" y="connsiteY0"/>
                  </a:cxn>
                  <a:cxn ang="0">
                    <a:pos x="connsiteX1" y="connsiteY1"/>
                  </a:cxn>
                  <a:cxn ang="0">
                    <a:pos x="connsiteX2" y="connsiteY2"/>
                  </a:cxn>
                  <a:cxn ang="0">
                    <a:pos x="connsiteX3" y="connsiteY3"/>
                  </a:cxn>
                </a:cxnLst>
                <a:rect l="l" t="t" r="r" b="b"/>
                <a:pathLst>
                  <a:path w="17629" h="64522">
                    <a:moveTo>
                      <a:pt x="0" y="64523"/>
                    </a:moveTo>
                    <a:cubicBezTo>
                      <a:pt x="2498" y="42432"/>
                      <a:pt x="8386" y="20627"/>
                      <a:pt x="17630" y="0"/>
                    </a:cubicBezTo>
                    <a:cubicBezTo>
                      <a:pt x="8386" y="20627"/>
                      <a:pt x="2498" y="42432"/>
                      <a:pt x="0" y="64523"/>
                    </a:cubicBezTo>
                    <a:lnTo>
                      <a:pt x="0" y="64523"/>
                    </a:lnTo>
                    <a:close/>
                  </a:path>
                </a:pathLst>
              </a:custGeom>
              <a:noFill/>
              <a:ln w="3563" cap="flat">
                <a:no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E9324932-6899-0CB5-4957-C6C8899F0B69}"/>
                  </a:ext>
                </a:extLst>
              </p:cNvPr>
              <p:cNvSpPr/>
              <p:nvPr/>
            </p:nvSpPr>
            <p:spPr>
              <a:xfrm>
                <a:off x="517539" y="4386965"/>
                <a:ext cx="2803425" cy="1494512"/>
              </a:xfrm>
              <a:custGeom>
                <a:avLst/>
                <a:gdLst>
                  <a:gd name="connsiteX0" fmla="*/ 0 w 2803425"/>
                  <a:gd name="connsiteY0" fmla="*/ 108668 h 1494512"/>
                  <a:gd name="connsiteX1" fmla="*/ 0 w 2803425"/>
                  <a:gd name="connsiteY1" fmla="*/ 1378065 h 1494512"/>
                  <a:gd name="connsiteX2" fmla="*/ 108632 w 2803425"/>
                  <a:gd name="connsiteY2" fmla="*/ 1486697 h 1494512"/>
                  <a:gd name="connsiteX3" fmla="*/ 169622 w 2803425"/>
                  <a:gd name="connsiteY3" fmla="*/ 1486947 h 1494512"/>
                  <a:gd name="connsiteX4" fmla="*/ 1486697 w 2803425"/>
                  <a:gd name="connsiteY4" fmla="*/ 1492265 h 1494512"/>
                  <a:gd name="connsiteX5" fmla="*/ 1567351 w 2803425"/>
                  <a:gd name="connsiteY5" fmla="*/ 1492586 h 1494512"/>
                  <a:gd name="connsiteX6" fmla="*/ 2040029 w 2803425"/>
                  <a:gd name="connsiteY6" fmla="*/ 1494513 h 1494512"/>
                  <a:gd name="connsiteX7" fmla="*/ 2051699 w 2803425"/>
                  <a:gd name="connsiteY7" fmla="*/ 1493871 h 1494512"/>
                  <a:gd name="connsiteX8" fmla="*/ 2063154 w 2803425"/>
                  <a:gd name="connsiteY8" fmla="*/ 1492015 h 1494512"/>
                  <a:gd name="connsiteX9" fmla="*/ 2084995 w 2803425"/>
                  <a:gd name="connsiteY9" fmla="*/ 1484770 h 1494512"/>
                  <a:gd name="connsiteX10" fmla="*/ 2100091 w 2803425"/>
                  <a:gd name="connsiteY10" fmla="*/ 1476384 h 1494512"/>
                  <a:gd name="connsiteX11" fmla="*/ 2113759 w 2803425"/>
                  <a:gd name="connsiteY11" fmla="*/ 1465642 h 1494512"/>
                  <a:gd name="connsiteX12" fmla="*/ 2117934 w 2803425"/>
                  <a:gd name="connsiteY12" fmla="*/ 1461574 h 1494512"/>
                  <a:gd name="connsiteX13" fmla="*/ 2121896 w 2803425"/>
                  <a:gd name="connsiteY13" fmla="*/ 1457255 h 1494512"/>
                  <a:gd name="connsiteX14" fmla="*/ 2121896 w 2803425"/>
                  <a:gd name="connsiteY14" fmla="*/ 1457255 h 1494512"/>
                  <a:gd name="connsiteX15" fmla="*/ 2389658 w 2803425"/>
                  <a:gd name="connsiteY15" fmla="*/ 1199593 h 1494512"/>
                  <a:gd name="connsiteX16" fmla="*/ 2450183 w 2803425"/>
                  <a:gd name="connsiteY16" fmla="*/ 1141351 h 1494512"/>
                  <a:gd name="connsiteX17" fmla="*/ 2700815 w 2803425"/>
                  <a:gd name="connsiteY17" fmla="*/ 900177 h 1494512"/>
                  <a:gd name="connsiteX18" fmla="*/ 2776651 w 2803425"/>
                  <a:gd name="connsiteY18" fmla="*/ 827196 h 1494512"/>
                  <a:gd name="connsiteX19" fmla="*/ 2778863 w 2803425"/>
                  <a:gd name="connsiteY19" fmla="*/ 686981 h 1494512"/>
                  <a:gd name="connsiteX20" fmla="*/ 2137455 w 2803425"/>
                  <a:gd name="connsiteY20" fmla="*/ 47643 h 1494512"/>
                  <a:gd name="connsiteX21" fmla="*/ 2053376 w 2803425"/>
                  <a:gd name="connsiteY21" fmla="*/ 7780 h 1494512"/>
                  <a:gd name="connsiteX22" fmla="*/ 174832 w 2803425"/>
                  <a:gd name="connsiteY22" fmla="*/ 250 h 1494512"/>
                  <a:gd name="connsiteX23" fmla="*/ 108668 w 2803425"/>
                  <a:gd name="connsiteY23" fmla="*/ 0 h 1494512"/>
                  <a:gd name="connsiteX24" fmla="*/ 0 w 2803425"/>
                  <a:gd name="connsiteY24" fmla="*/ 108668 h 1494512"/>
                  <a:gd name="connsiteX25" fmla="*/ 1997954 w 2803425"/>
                  <a:gd name="connsiteY25" fmla="*/ 894502 h 1494512"/>
                  <a:gd name="connsiteX26" fmla="*/ 1997954 w 2803425"/>
                  <a:gd name="connsiteY26" fmla="*/ 581596 h 1494512"/>
                  <a:gd name="connsiteX27" fmla="*/ 2310860 w 2803425"/>
                  <a:gd name="connsiteY27" fmla="*/ 581596 h 1494512"/>
                  <a:gd name="connsiteX28" fmla="*/ 2310860 w 2803425"/>
                  <a:gd name="connsiteY28" fmla="*/ 894502 h 1494512"/>
                  <a:gd name="connsiteX29" fmla="*/ 1997954 w 2803425"/>
                  <a:gd name="connsiteY29" fmla="*/ 894502 h 149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03425" h="1494512">
                    <a:moveTo>
                      <a:pt x="0" y="108668"/>
                    </a:moveTo>
                    <a:lnTo>
                      <a:pt x="0" y="1378065"/>
                    </a:lnTo>
                    <a:cubicBezTo>
                      <a:pt x="0" y="1438056"/>
                      <a:pt x="48642" y="1486733"/>
                      <a:pt x="108632" y="1486697"/>
                    </a:cubicBezTo>
                    <a:lnTo>
                      <a:pt x="169622" y="1486947"/>
                    </a:lnTo>
                    <a:lnTo>
                      <a:pt x="1486697" y="1492265"/>
                    </a:lnTo>
                    <a:lnTo>
                      <a:pt x="1567351" y="1492586"/>
                    </a:lnTo>
                    <a:lnTo>
                      <a:pt x="2040029" y="1494513"/>
                    </a:lnTo>
                    <a:cubicBezTo>
                      <a:pt x="2043955" y="1494513"/>
                      <a:pt x="2047845" y="1494299"/>
                      <a:pt x="2051699" y="1493871"/>
                    </a:cubicBezTo>
                    <a:cubicBezTo>
                      <a:pt x="2055553" y="1493442"/>
                      <a:pt x="2059372" y="1492836"/>
                      <a:pt x="2063154" y="1492015"/>
                    </a:cubicBezTo>
                    <a:cubicBezTo>
                      <a:pt x="2070684" y="1490373"/>
                      <a:pt x="2078000" y="1487946"/>
                      <a:pt x="2084995" y="1484770"/>
                    </a:cubicBezTo>
                    <a:cubicBezTo>
                      <a:pt x="2090241" y="1482379"/>
                      <a:pt x="2095273" y="1479596"/>
                      <a:pt x="2100091" y="1476384"/>
                    </a:cubicBezTo>
                    <a:cubicBezTo>
                      <a:pt x="2104909" y="1473172"/>
                      <a:pt x="2109477" y="1469603"/>
                      <a:pt x="2113759" y="1465642"/>
                    </a:cubicBezTo>
                    <a:cubicBezTo>
                      <a:pt x="2115187" y="1464322"/>
                      <a:pt x="2116578" y="1462965"/>
                      <a:pt x="2117934" y="1461574"/>
                    </a:cubicBezTo>
                    <a:cubicBezTo>
                      <a:pt x="2119291" y="1460182"/>
                      <a:pt x="2120611" y="1458754"/>
                      <a:pt x="2121896" y="1457255"/>
                    </a:cubicBezTo>
                    <a:lnTo>
                      <a:pt x="2121896" y="1457255"/>
                    </a:lnTo>
                    <a:lnTo>
                      <a:pt x="2389658" y="1199593"/>
                    </a:lnTo>
                    <a:lnTo>
                      <a:pt x="2450183" y="1141351"/>
                    </a:lnTo>
                    <a:lnTo>
                      <a:pt x="2700815" y="900177"/>
                    </a:lnTo>
                    <a:lnTo>
                      <a:pt x="2776651" y="827196"/>
                    </a:lnTo>
                    <a:cubicBezTo>
                      <a:pt x="2811482" y="787262"/>
                      <a:pt x="2812445" y="727985"/>
                      <a:pt x="2778863" y="686981"/>
                    </a:cubicBezTo>
                    <a:lnTo>
                      <a:pt x="2137455" y="47643"/>
                    </a:lnTo>
                    <a:cubicBezTo>
                      <a:pt x="2116828" y="22412"/>
                      <a:pt x="2085959" y="7780"/>
                      <a:pt x="2053376" y="7780"/>
                    </a:cubicBezTo>
                    <a:lnTo>
                      <a:pt x="174832" y="250"/>
                    </a:lnTo>
                    <a:lnTo>
                      <a:pt x="108668" y="0"/>
                    </a:lnTo>
                    <a:cubicBezTo>
                      <a:pt x="48642" y="0"/>
                      <a:pt x="0" y="48642"/>
                      <a:pt x="0" y="108668"/>
                    </a:cubicBezTo>
                    <a:close/>
                    <a:moveTo>
                      <a:pt x="1997954" y="894502"/>
                    </a:moveTo>
                    <a:cubicBezTo>
                      <a:pt x="1911555" y="808103"/>
                      <a:pt x="1911555" y="667995"/>
                      <a:pt x="1997954" y="581596"/>
                    </a:cubicBezTo>
                    <a:cubicBezTo>
                      <a:pt x="2084353" y="495197"/>
                      <a:pt x="2224461" y="495197"/>
                      <a:pt x="2310860" y="581596"/>
                    </a:cubicBezTo>
                    <a:cubicBezTo>
                      <a:pt x="2397259" y="667995"/>
                      <a:pt x="2397259" y="808103"/>
                      <a:pt x="2310860" y="894502"/>
                    </a:cubicBezTo>
                    <a:cubicBezTo>
                      <a:pt x="2224461" y="980901"/>
                      <a:pt x="2084353" y="980901"/>
                      <a:pt x="1997954" y="894502"/>
                    </a:cubicBezTo>
                    <a:close/>
                  </a:path>
                </a:pathLst>
              </a:custGeom>
              <a:solidFill>
                <a:schemeClr val="accent2"/>
              </a:solidFill>
              <a:ln w="3563" cap="flat">
                <a:noFill/>
                <a:prstDash val="solid"/>
                <a:miter/>
              </a:ln>
            </p:spPr>
            <p:txBody>
              <a:bodyPr rtlCol="0" anchor="ctr"/>
              <a:lstStyle/>
              <a:p>
                <a:endParaRPr lang="es-ES"/>
              </a:p>
            </p:txBody>
          </p:sp>
        </p:grpSp>
        <p:grpSp>
          <p:nvGrpSpPr>
            <p:cNvPr id="48" name="Graphic 24">
              <a:extLst>
                <a:ext uri="{FF2B5EF4-FFF2-40B4-BE49-F238E27FC236}">
                  <a16:creationId xmlns:a16="http://schemas.microsoft.com/office/drawing/2014/main" id="{0A26AA64-3DFC-D15E-7D83-062F98963F52}"/>
                </a:ext>
              </a:extLst>
            </p:cNvPr>
            <p:cNvGrpSpPr/>
            <p:nvPr/>
          </p:nvGrpSpPr>
          <p:grpSpPr>
            <a:xfrm>
              <a:off x="5337335" y="5476922"/>
              <a:ext cx="874338" cy="874338"/>
              <a:chOff x="1076937" y="4697051"/>
              <a:chExt cx="874338" cy="874338"/>
            </a:xfrm>
          </p:grpSpPr>
          <p:sp>
            <p:nvSpPr>
              <p:cNvPr id="49" name="Freeform: Shape 48">
                <a:extLst>
                  <a:ext uri="{FF2B5EF4-FFF2-40B4-BE49-F238E27FC236}">
                    <a16:creationId xmlns:a16="http://schemas.microsoft.com/office/drawing/2014/main" id="{061AD50D-A9EA-9D19-A285-2CF11D235EB9}"/>
                  </a:ext>
                </a:extLst>
              </p:cNvPr>
              <p:cNvSpPr/>
              <p:nvPr/>
            </p:nvSpPr>
            <p:spPr>
              <a:xfrm>
                <a:off x="1076937" y="4697051"/>
                <a:ext cx="874338" cy="874338"/>
              </a:xfrm>
              <a:custGeom>
                <a:avLst/>
                <a:gdLst>
                  <a:gd name="connsiteX0" fmla="*/ 874339 w 874338"/>
                  <a:gd name="connsiteY0" fmla="*/ 437169 h 874338"/>
                  <a:gd name="connsiteX1" fmla="*/ 437169 w 874338"/>
                  <a:gd name="connsiteY1" fmla="*/ 874339 h 874338"/>
                  <a:gd name="connsiteX2" fmla="*/ 0 w 874338"/>
                  <a:gd name="connsiteY2" fmla="*/ 437169 h 874338"/>
                  <a:gd name="connsiteX3" fmla="*/ 437169 w 874338"/>
                  <a:gd name="connsiteY3" fmla="*/ 0 h 874338"/>
                  <a:gd name="connsiteX4" fmla="*/ 874339 w 874338"/>
                  <a:gd name="connsiteY4" fmla="*/ 437169 h 874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38" h="874338">
                    <a:moveTo>
                      <a:pt x="874339" y="437169"/>
                    </a:moveTo>
                    <a:cubicBezTo>
                      <a:pt x="874339" y="678594"/>
                      <a:pt x="678594" y="874339"/>
                      <a:pt x="437169" y="874339"/>
                    </a:cubicBezTo>
                    <a:cubicBezTo>
                      <a:pt x="195745" y="874339"/>
                      <a:pt x="0" y="678594"/>
                      <a:pt x="0" y="437169"/>
                    </a:cubicBezTo>
                    <a:cubicBezTo>
                      <a:pt x="0" y="195745"/>
                      <a:pt x="195745" y="0"/>
                      <a:pt x="437169" y="0"/>
                    </a:cubicBezTo>
                    <a:cubicBezTo>
                      <a:pt x="678594" y="0"/>
                      <a:pt x="874339" y="195745"/>
                      <a:pt x="874339" y="437169"/>
                    </a:cubicBezTo>
                    <a:close/>
                  </a:path>
                </a:pathLst>
              </a:custGeom>
              <a:solidFill>
                <a:srgbClr val="FFFFFF"/>
              </a:solidFill>
              <a:ln w="84545" cap="rnd">
                <a:solidFill>
                  <a:srgbClr val="FFFFFF"/>
                </a:solid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008A2310-86A6-0D73-8D51-9F53BC1DDAC5}"/>
                  </a:ext>
                </a:extLst>
              </p:cNvPr>
              <p:cNvSpPr/>
              <p:nvPr/>
            </p:nvSpPr>
            <p:spPr>
              <a:xfrm>
                <a:off x="1455222" y="4996432"/>
                <a:ext cx="62524" cy="396521"/>
              </a:xfrm>
              <a:custGeom>
                <a:avLst/>
                <a:gdLst>
                  <a:gd name="connsiteX0" fmla="*/ 0 w 62524"/>
                  <a:gd name="connsiteY0" fmla="*/ 0 h 396521"/>
                  <a:gd name="connsiteX1" fmla="*/ 62524 w 62524"/>
                  <a:gd name="connsiteY1" fmla="*/ 0 h 396521"/>
                  <a:gd name="connsiteX2" fmla="*/ 60704 w 62524"/>
                  <a:gd name="connsiteY2" fmla="*/ 396522 h 396521"/>
                </a:gdLst>
                <a:ahLst/>
                <a:cxnLst>
                  <a:cxn ang="0">
                    <a:pos x="connsiteX0" y="connsiteY0"/>
                  </a:cxn>
                  <a:cxn ang="0">
                    <a:pos x="connsiteX1" y="connsiteY1"/>
                  </a:cxn>
                  <a:cxn ang="0">
                    <a:pos x="connsiteX2" y="connsiteY2"/>
                  </a:cxn>
                </a:cxnLst>
                <a:rect l="l" t="t" r="r" b="b"/>
                <a:pathLst>
                  <a:path w="62524" h="396521">
                    <a:moveTo>
                      <a:pt x="0" y="0"/>
                    </a:moveTo>
                    <a:lnTo>
                      <a:pt x="62524" y="0"/>
                    </a:lnTo>
                    <a:lnTo>
                      <a:pt x="60704" y="396522"/>
                    </a:lnTo>
                  </a:path>
                </a:pathLst>
              </a:custGeom>
              <a:noFill/>
              <a:ln w="84545" cap="rnd">
                <a:solidFill>
                  <a:srgbClr val="093371"/>
                </a:solidFill>
                <a:prstDash val="solid"/>
                <a:miter/>
              </a:ln>
            </p:spPr>
            <p:txBody>
              <a:bodyPr rtlCol="0" anchor="ctr"/>
              <a:lstStyle/>
              <a:p>
                <a:endParaRPr lang="es-ES"/>
              </a:p>
            </p:txBody>
          </p:sp>
          <p:sp>
            <p:nvSpPr>
              <p:cNvPr id="51" name="Freeform: Shape 50">
                <a:extLst>
                  <a:ext uri="{FF2B5EF4-FFF2-40B4-BE49-F238E27FC236}">
                    <a16:creationId xmlns:a16="http://schemas.microsoft.com/office/drawing/2014/main" id="{3462803E-1657-B1FF-7FCA-50186C504B78}"/>
                  </a:ext>
                </a:extLst>
              </p:cNvPr>
              <p:cNvSpPr/>
              <p:nvPr/>
            </p:nvSpPr>
            <p:spPr>
              <a:xfrm>
                <a:off x="1512322" y="4864782"/>
                <a:ext cx="7137" cy="7137"/>
              </a:xfrm>
              <a:custGeom>
                <a:avLst/>
                <a:gdLst>
                  <a:gd name="connsiteX0" fmla="*/ 7137 w 7137"/>
                  <a:gd name="connsiteY0" fmla="*/ 3569 h 7137"/>
                  <a:gd name="connsiteX1" fmla="*/ 3569 w 7137"/>
                  <a:gd name="connsiteY1" fmla="*/ 7137 h 7137"/>
                  <a:gd name="connsiteX2" fmla="*/ 0 w 7137"/>
                  <a:gd name="connsiteY2" fmla="*/ 3569 h 7137"/>
                  <a:gd name="connsiteX3" fmla="*/ 3569 w 7137"/>
                  <a:gd name="connsiteY3" fmla="*/ 0 h 7137"/>
                  <a:gd name="connsiteX4" fmla="*/ 7137 w 7137"/>
                  <a:gd name="connsiteY4" fmla="*/ 3569 h 7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7" h="7137">
                    <a:moveTo>
                      <a:pt x="7137" y="3569"/>
                    </a:moveTo>
                    <a:cubicBezTo>
                      <a:pt x="7137" y="5532"/>
                      <a:pt x="5531" y="7137"/>
                      <a:pt x="3569" y="7137"/>
                    </a:cubicBezTo>
                    <a:cubicBezTo>
                      <a:pt x="1606" y="7137"/>
                      <a:pt x="0" y="5532"/>
                      <a:pt x="0" y="3569"/>
                    </a:cubicBezTo>
                    <a:cubicBezTo>
                      <a:pt x="0" y="1606"/>
                      <a:pt x="1606" y="0"/>
                      <a:pt x="3569" y="0"/>
                    </a:cubicBezTo>
                    <a:cubicBezTo>
                      <a:pt x="5531" y="0"/>
                      <a:pt x="7137" y="1606"/>
                      <a:pt x="7137" y="3569"/>
                    </a:cubicBezTo>
                    <a:close/>
                  </a:path>
                </a:pathLst>
              </a:custGeom>
              <a:noFill/>
              <a:ln w="84545" cap="rnd">
                <a:solidFill>
                  <a:srgbClr val="093371"/>
                </a:solid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08099025-339F-09CC-7EE4-6AEE88A80C42}"/>
                  </a:ext>
                </a:extLst>
              </p:cNvPr>
              <p:cNvSpPr/>
              <p:nvPr/>
            </p:nvSpPr>
            <p:spPr>
              <a:xfrm>
                <a:off x="1455222" y="5400769"/>
                <a:ext cx="121408" cy="3568"/>
              </a:xfrm>
              <a:custGeom>
                <a:avLst/>
                <a:gdLst>
                  <a:gd name="connsiteX0" fmla="*/ 121408 w 121408"/>
                  <a:gd name="connsiteY0" fmla="*/ 0 h 3568"/>
                  <a:gd name="connsiteX1" fmla="*/ 0 w 121408"/>
                  <a:gd name="connsiteY1" fmla="*/ 0 h 3568"/>
                </a:gdLst>
                <a:ahLst/>
                <a:cxnLst>
                  <a:cxn ang="0">
                    <a:pos x="connsiteX0" y="connsiteY0"/>
                  </a:cxn>
                  <a:cxn ang="0">
                    <a:pos x="connsiteX1" y="connsiteY1"/>
                  </a:cxn>
                </a:cxnLst>
                <a:rect l="l" t="t" r="r" b="b"/>
                <a:pathLst>
                  <a:path w="121408" h="3568">
                    <a:moveTo>
                      <a:pt x="121408" y="0"/>
                    </a:moveTo>
                    <a:lnTo>
                      <a:pt x="0" y="0"/>
                    </a:lnTo>
                  </a:path>
                </a:pathLst>
              </a:custGeom>
              <a:ln w="84545" cap="rnd">
                <a:solidFill>
                  <a:srgbClr val="093371"/>
                </a:solidFill>
                <a:prstDash val="solid"/>
                <a:miter/>
              </a:ln>
            </p:spPr>
            <p:txBody>
              <a:bodyPr rtlCol="0" anchor="ctr"/>
              <a:lstStyle/>
              <a:p>
                <a:endParaRPr lang="es-ES"/>
              </a:p>
            </p:txBody>
          </p:sp>
        </p:grpSp>
      </p:grpSp>
      <p:grpSp>
        <p:nvGrpSpPr>
          <p:cNvPr id="23" name="Group 22">
            <a:extLst>
              <a:ext uri="{FF2B5EF4-FFF2-40B4-BE49-F238E27FC236}">
                <a16:creationId xmlns:a16="http://schemas.microsoft.com/office/drawing/2014/main" id="{42FDEA23-7E4F-A4AE-83B6-DC1A3AFD4F41}"/>
              </a:ext>
            </a:extLst>
          </p:cNvPr>
          <p:cNvGrpSpPr/>
          <p:nvPr/>
        </p:nvGrpSpPr>
        <p:grpSpPr>
          <a:xfrm>
            <a:off x="4671977" y="2891301"/>
            <a:ext cx="2803425" cy="1494512"/>
            <a:chOff x="517539" y="4386965"/>
            <a:chExt cx="2803425" cy="1494512"/>
          </a:xfrm>
        </p:grpSpPr>
        <p:grpSp>
          <p:nvGrpSpPr>
            <p:cNvPr id="6" name="Graphic 24">
              <a:extLst>
                <a:ext uri="{FF2B5EF4-FFF2-40B4-BE49-F238E27FC236}">
                  <a16:creationId xmlns:a16="http://schemas.microsoft.com/office/drawing/2014/main" id="{36B5C10A-C3B2-E9C2-A539-96E1D8BA7AB6}"/>
                </a:ext>
              </a:extLst>
            </p:cNvPr>
            <p:cNvGrpSpPr/>
            <p:nvPr/>
          </p:nvGrpSpPr>
          <p:grpSpPr>
            <a:xfrm>
              <a:off x="517539" y="4386965"/>
              <a:ext cx="2803425" cy="1494512"/>
              <a:chOff x="517539" y="4386965"/>
              <a:chExt cx="2803425" cy="1494512"/>
            </a:xfrm>
          </p:grpSpPr>
          <p:sp>
            <p:nvSpPr>
              <p:cNvPr id="7" name="Freeform: Shape 6">
                <a:extLst>
                  <a:ext uri="{FF2B5EF4-FFF2-40B4-BE49-F238E27FC236}">
                    <a16:creationId xmlns:a16="http://schemas.microsoft.com/office/drawing/2014/main" id="{DA7ED901-F1A8-07C0-2949-AF0572EBDF3D}"/>
                  </a:ext>
                </a:extLst>
              </p:cNvPr>
              <p:cNvSpPr/>
              <p:nvPr/>
            </p:nvSpPr>
            <p:spPr>
              <a:xfrm>
                <a:off x="2450693" y="4903761"/>
                <a:ext cx="442504" cy="442504"/>
              </a:xfrm>
              <a:custGeom>
                <a:avLst/>
                <a:gdLst>
                  <a:gd name="connsiteX0" fmla="*/ 64799 w 442504"/>
                  <a:gd name="connsiteY0" fmla="*/ 64799 h 442504"/>
                  <a:gd name="connsiteX1" fmla="*/ 64799 w 442504"/>
                  <a:gd name="connsiteY1" fmla="*/ 377706 h 442504"/>
                  <a:gd name="connsiteX2" fmla="*/ 377706 w 442504"/>
                  <a:gd name="connsiteY2" fmla="*/ 377706 h 442504"/>
                  <a:gd name="connsiteX3" fmla="*/ 377706 w 442504"/>
                  <a:gd name="connsiteY3" fmla="*/ 64799 h 442504"/>
                  <a:gd name="connsiteX4" fmla="*/ 64799 w 442504"/>
                  <a:gd name="connsiteY4" fmla="*/ 64799 h 442504"/>
                  <a:gd name="connsiteX5" fmla="*/ 152768 w 442504"/>
                  <a:gd name="connsiteY5" fmla="*/ 289023 h 442504"/>
                  <a:gd name="connsiteX6" fmla="*/ 152768 w 442504"/>
                  <a:gd name="connsiteY6" fmla="*/ 153875 h 442504"/>
                  <a:gd name="connsiteX7" fmla="*/ 287916 w 442504"/>
                  <a:gd name="connsiteY7" fmla="*/ 153875 h 442504"/>
                  <a:gd name="connsiteX8" fmla="*/ 287916 w 442504"/>
                  <a:gd name="connsiteY8" fmla="*/ 289023 h 442504"/>
                  <a:gd name="connsiteX9" fmla="*/ 152768 w 442504"/>
                  <a:gd name="connsiteY9" fmla="*/ 289023 h 44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504" h="442504">
                    <a:moveTo>
                      <a:pt x="64799" y="64799"/>
                    </a:moveTo>
                    <a:cubicBezTo>
                      <a:pt x="-21600" y="151198"/>
                      <a:pt x="-21600" y="291307"/>
                      <a:pt x="64799" y="377706"/>
                    </a:cubicBezTo>
                    <a:cubicBezTo>
                      <a:pt x="151198" y="464104"/>
                      <a:pt x="291307" y="464104"/>
                      <a:pt x="377706" y="377706"/>
                    </a:cubicBezTo>
                    <a:cubicBezTo>
                      <a:pt x="464104" y="291307"/>
                      <a:pt x="464104" y="151198"/>
                      <a:pt x="377706" y="64799"/>
                    </a:cubicBezTo>
                    <a:cubicBezTo>
                      <a:pt x="291307" y="-21600"/>
                      <a:pt x="151198" y="-21600"/>
                      <a:pt x="64799" y="64799"/>
                    </a:cubicBezTo>
                    <a:close/>
                    <a:moveTo>
                      <a:pt x="152768" y="289023"/>
                    </a:moveTo>
                    <a:cubicBezTo>
                      <a:pt x="115439" y="251694"/>
                      <a:pt x="115439" y="191204"/>
                      <a:pt x="152768" y="153875"/>
                    </a:cubicBezTo>
                    <a:cubicBezTo>
                      <a:pt x="190097" y="116546"/>
                      <a:pt x="250587" y="116546"/>
                      <a:pt x="287916" y="153875"/>
                    </a:cubicBezTo>
                    <a:cubicBezTo>
                      <a:pt x="325245" y="191204"/>
                      <a:pt x="325245" y="251694"/>
                      <a:pt x="287916" y="289023"/>
                    </a:cubicBezTo>
                    <a:cubicBezTo>
                      <a:pt x="250587" y="326351"/>
                      <a:pt x="190097" y="326351"/>
                      <a:pt x="152768" y="289023"/>
                    </a:cubicBezTo>
                    <a:close/>
                  </a:path>
                </a:pathLst>
              </a:custGeom>
              <a:solidFill>
                <a:schemeClr val="accent2"/>
              </a:solidFill>
              <a:ln w="3563" cap="flat">
                <a:noFill/>
                <a:prstDash val="solid"/>
                <a:miter/>
              </a:ln>
            </p:spPr>
            <p:txBody>
              <a:bodyPr rtlCol="0" anchor="ctr"/>
              <a:lstStyle/>
              <a:p>
                <a:endParaRPr lang="es-ES"/>
              </a:p>
            </p:txBody>
          </p:sp>
          <p:sp>
            <p:nvSpPr>
              <p:cNvPr id="9" name="Freeform: Shape 8">
                <a:extLst>
                  <a:ext uri="{FF2B5EF4-FFF2-40B4-BE49-F238E27FC236}">
                    <a16:creationId xmlns:a16="http://schemas.microsoft.com/office/drawing/2014/main" id="{550B6A7D-3EC7-66AF-076B-FBBD8052E61B}"/>
                  </a:ext>
                </a:extLst>
              </p:cNvPr>
              <p:cNvSpPr/>
              <p:nvPr/>
            </p:nvSpPr>
            <p:spPr>
              <a:xfrm>
                <a:off x="2456465" y="5034689"/>
                <a:ext cx="17629" cy="64522"/>
              </a:xfrm>
              <a:custGeom>
                <a:avLst/>
                <a:gdLst>
                  <a:gd name="connsiteX0" fmla="*/ 0 w 17629"/>
                  <a:gd name="connsiteY0" fmla="*/ 64523 h 64522"/>
                  <a:gd name="connsiteX1" fmla="*/ 17630 w 17629"/>
                  <a:gd name="connsiteY1" fmla="*/ 0 h 64522"/>
                  <a:gd name="connsiteX2" fmla="*/ 0 w 17629"/>
                  <a:gd name="connsiteY2" fmla="*/ 64523 h 64522"/>
                  <a:gd name="connsiteX3" fmla="*/ 0 w 17629"/>
                  <a:gd name="connsiteY3" fmla="*/ 64523 h 64522"/>
                </a:gdLst>
                <a:ahLst/>
                <a:cxnLst>
                  <a:cxn ang="0">
                    <a:pos x="connsiteX0" y="connsiteY0"/>
                  </a:cxn>
                  <a:cxn ang="0">
                    <a:pos x="connsiteX1" y="connsiteY1"/>
                  </a:cxn>
                  <a:cxn ang="0">
                    <a:pos x="connsiteX2" y="connsiteY2"/>
                  </a:cxn>
                  <a:cxn ang="0">
                    <a:pos x="connsiteX3" y="connsiteY3"/>
                  </a:cxn>
                </a:cxnLst>
                <a:rect l="l" t="t" r="r" b="b"/>
                <a:pathLst>
                  <a:path w="17629" h="64522">
                    <a:moveTo>
                      <a:pt x="0" y="64523"/>
                    </a:moveTo>
                    <a:cubicBezTo>
                      <a:pt x="2498" y="42432"/>
                      <a:pt x="8386" y="20627"/>
                      <a:pt x="17630" y="0"/>
                    </a:cubicBezTo>
                    <a:cubicBezTo>
                      <a:pt x="8386" y="20627"/>
                      <a:pt x="2498" y="42432"/>
                      <a:pt x="0" y="64523"/>
                    </a:cubicBezTo>
                    <a:lnTo>
                      <a:pt x="0" y="64523"/>
                    </a:lnTo>
                    <a:close/>
                  </a:path>
                </a:pathLst>
              </a:custGeom>
              <a:noFill/>
              <a:ln w="3563"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BB1A80A7-F510-A593-0821-BD389F7338FB}"/>
                  </a:ext>
                </a:extLst>
              </p:cNvPr>
              <p:cNvSpPr/>
              <p:nvPr/>
            </p:nvSpPr>
            <p:spPr>
              <a:xfrm>
                <a:off x="517539" y="4386965"/>
                <a:ext cx="2803425" cy="1494512"/>
              </a:xfrm>
              <a:custGeom>
                <a:avLst/>
                <a:gdLst>
                  <a:gd name="connsiteX0" fmla="*/ 0 w 2803425"/>
                  <a:gd name="connsiteY0" fmla="*/ 108668 h 1494512"/>
                  <a:gd name="connsiteX1" fmla="*/ 0 w 2803425"/>
                  <a:gd name="connsiteY1" fmla="*/ 1378065 h 1494512"/>
                  <a:gd name="connsiteX2" fmla="*/ 108632 w 2803425"/>
                  <a:gd name="connsiteY2" fmla="*/ 1486697 h 1494512"/>
                  <a:gd name="connsiteX3" fmla="*/ 169622 w 2803425"/>
                  <a:gd name="connsiteY3" fmla="*/ 1486947 h 1494512"/>
                  <a:gd name="connsiteX4" fmla="*/ 1486697 w 2803425"/>
                  <a:gd name="connsiteY4" fmla="*/ 1492265 h 1494512"/>
                  <a:gd name="connsiteX5" fmla="*/ 1567351 w 2803425"/>
                  <a:gd name="connsiteY5" fmla="*/ 1492586 h 1494512"/>
                  <a:gd name="connsiteX6" fmla="*/ 2040029 w 2803425"/>
                  <a:gd name="connsiteY6" fmla="*/ 1494513 h 1494512"/>
                  <a:gd name="connsiteX7" fmla="*/ 2051699 w 2803425"/>
                  <a:gd name="connsiteY7" fmla="*/ 1493871 h 1494512"/>
                  <a:gd name="connsiteX8" fmla="*/ 2063154 w 2803425"/>
                  <a:gd name="connsiteY8" fmla="*/ 1492015 h 1494512"/>
                  <a:gd name="connsiteX9" fmla="*/ 2084995 w 2803425"/>
                  <a:gd name="connsiteY9" fmla="*/ 1484770 h 1494512"/>
                  <a:gd name="connsiteX10" fmla="*/ 2100091 w 2803425"/>
                  <a:gd name="connsiteY10" fmla="*/ 1476384 h 1494512"/>
                  <a:gd name="connsiteX11" fmla="*/ 2113759 w 2803425"/>
                  <a:gd name="connsiteY11" fmla="*/ 1465642 h 1494512"/>
                  <a:gd name="connsiteX12" fmla="*/ 2117934 w 2803425"/>
                  <a:gd name="connsiteY12" fmla="*/ 1461574 h 1494512"/>
                  <a:gd name="connsiteX13" fmla="*/ 2121896 w 2803425"/>
                  <a:gd name="connsiteY13" fmla="*/ 1457255 h 1494512"/>
                  <a:gd name="connsiteX14" fmla="*/ 2121896 w 2803425"/>
                  <a:gd name="connsiteY14" fmla="*/ 1457255 h 1494512"/>
                  <a:gd name="connsiteX15" fmla="*/ 2389658 w 2803425"/>
                  <a:gd name="connsiteY15" fmla="*/ 1199593 h 1494512"/>
                  <a:gd name="connsiteX16" fmla="*/ 2450183 w 2803425"/>
                  <a:gd name="connsiteY16" fmla="*/ 1141351 h 1494512"/>
                  <a:gd name="connsiteX17" fmla="*/ 2700815 w 2803425"/>
                  <a:gd name="connsiteY17" fmla="*/ 900177 h 1494512"/>
                  <a:gd name="connsiteX18" fmla="*/ 2776651 w 2803425"/>
                  <a:gd name="connsiteY18" fmla="*/ 827196 h 1494512"/>
                  <a:gd name="connsiteX19" fmla="*/ 2778863 w 2803425"/>
                  <a:gd name="connsiteY19" fmla="*/ 686981 h 1494512"/>
                  <a:gd name="connsiteX20" fmla="*/ 2137455 w 2803425"/>
                  <a:gd name="connsiteY20" fmla="*/ 47643 h 1494512"/>
                  <a:gd name="connsiteX21" fmla="*/ 2053376 w 2803425"/>
                  <a:gd name="connsiteY21" fmla="*/ 7780 h 1494512"/>
                  <a:gd name="connsiteX22" fmla="*/ 174832 w 2803425"/>
                  <a:gd name="connsiteY22" fmla="*/ 250 h 1494512"/>
                  <a:gd name="connsiteX23" fmla="*/ 108668 w 2803425"/>
                  <a:gd name="connsiteY23" fmla="*/ 0 h 1494512"/>
                  <a:gd name="connsiteX24" fmla="*/ 0 w 2803425"/>
                  <a:gd name="connsiteY24" fmla="*/ 108668 h 1494512"/>
                  <a:gd name="connsiteX25" fmla="*/ 1997954 w 2803425"/>
                  <a:gd name="connsiteY25" fmla="*/ 894502 h 1494512"/>
                  <a:gd name="connsiteX26" fmla="*/ 1997954 w 2803425"/>
                  <a:gd name="connsiteY26" fmla="*/ 581596 h 1494512"/>
                  <a:gd name="connsiteX27" fmla="*/ 2310860 w 2803425"/>
                  <a:gd name="connsiteY27" fmla="*/ 581596 h 1494512"/>
                  <a:gd name="connsiteX28" fmla="*/ 2310860 w 2803425"/>
                  <a:gd name="connsiteY28" fmla="*/ 894502 h 1494512"/>
                  <a:gd name="connsiteX29" fmla="*/ 1997954 w 2803425"/>
                  <a:gd name="connsiteY29" fmla="*/ 894502 h 149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03425" h="1494512">
                    <a:moveTo>
                      <a:pt x="0" y="108668"/>
                    </a:moveTo>
                    <a:lnTo>
                      <a:pt x="0" y="1378065"/>
                    </a:lnTo>
                    <a:cubicBezTo>
                      <a:pt x="0" y="1438056"/>
                      <a:pt x="48642" y="1486733"/>
                      <a:pt x="108632" y="1486697"/>
                    </a:cubicBezTo>
                    <a:lnTo>
                      <a:pt x="169622" y="1486947"/>
                    </a:lnTo>
                    <a:lnTo>
                      <a:pt x="1486697" y="1492265"/>
                    </a:lnTo>
                    <a:lnTo>
                      <a:pt x="1567351" y="1492586"/>
                    </a:lnTo>
                    <a:lnTo>
                      <a:pt x="2040029" y="1494513"/>
                    </a:lnTo>
                    <a:cubicBezTo>
                      <a:pt x="2043955" y="1494513"/>
                      <a:pt x="2047845" y="1494299"/>
                      <a:pt x="2051699" y="1493871"/>
                    </a:cubicBezTo>
                    <a:cubicBezTo>
                      <a:pt x="2055553" y="1493442"/>
                      <a:pt x="2059372" y="1492836"/>
                      <a:pt x="2063154" y="1492015"/>
                    </a:cubicBezTo>
                    <a:cubicBezTo>
                      <a:pt x="2070684" y="1490373"/>
                      <a:pt x="2078000" y="1487946"/>
                      <a:pt x="2084995" y="1484770"/>
                    </a:cubicBezTo>
                    <a:cubicBezTo>
                      <a:pt x="2090241" y="1482379"/>
                      <a:pt x="2095273" y="1479596"/>
                      <a:pt x="2100091" y="1476384"/>
                    </a:cubicBezTo>
                    <a:cubicBezTo>
                      <a:pt x="2104909" y="1473172"/>
                      <a:pt x="2109477" y="1469603"/>
                      <a:pt x="2113759" y="1465642"/>
                    </a:cubicBezTo>
                    <a:cubicBezTo>
                      <a:pt x="2115187" y="1464322"/>
                      <a:pt x="2116578" y="1462965"/>
                      <a:pt x="2117934" y="1461574"/>
                    </a:cubicBezTo>
                    <a:cubicBezTo>
                      <a:pt x="2119291" y="1460182"/>
                      <a:pt x="2120611" y="1458754"/>
                      <a:pt x="2121896" y="1457255"/>
                    </a:cubicBezTo>
                    <a:lnTo>
                      <a:pt x="2121896" y="1457255"/>
                    </a:lnTo>
                    <a:lnTo>
                      <a:pt x="2389658" y="1199593"/>
                    </a:lnTo>
                    <a:lnTo>
                      <a:pt x="2450183" y="1141351"/>
                    </a:lnTo>
                    <a:lnTo>
                      <a:pt x="2700815" y="900177"/>
                    </a:lnTo>
                    <a:lnTo>
                      <a:pt x="2776651" y="827196"/>
                    </a:lnTo>
                    <a:cubicBezTo>
                      <a:pt x="2811482" y="787262"/>
                      <a:pt x="2812445" y="727985"/>
                      <a:pt x="2778863" y="686981"/>
                    </a:cubicBezTo>
                    <a:lnTo>
                      <a:pt x="2137455" y="47643"/>
                    </a:lnTo>
                    <a:cubicBezTo>
                      <a:pt x="2116828" y="22412"/>
                      <a:pt x="2085959" y="7780"/>
                      <a:pt x="2053376" y="7780"/>
                    </a:cubicBezTo>
                    <a:lnTo>
                      <a:pt x="174832" y="250"/>
                    </a:lnTo>
                    <a:lnTo>
                      <a:pt x="108668" y="0"/>
                    </a:lnTo>
                    <a:cubicBezTo>
                      <a:pt x="48642" y="0"/>
                      <a:pt x="0" y="48642"/>
                      <a:pt x="0" y="108668"/>
                    </a:cubicBezTo>
                    <a:close/>
                    <a:moveTo>
                      <a:pt x="1997954" y="894502"/>
                    </a:moveTo>
                    <a:cubicBezTo>
                      <a:pt x="1911555" y="808103"/>
                      <a:pt x="1911555" y="667995"/>
                      <a:pt x="1997954" y="581596"/>
                    </a:cubicBezTo>
                    <a:cubicBezTo>
                      <a:pt x="2084353" y="495197"/>
                      <a:pt x="2224461" y="495197"/>
                      <a:pt x="2310860" y="581596"/>
                    </a:cubicBezTo>
                    <a:cubicBezTo>
                      <a:pt x="2397259" y="667995"/>
                      <a:pt x="2397259" y="808103"/>
                      <a:pt x="2310860" y="894502"/>
                    </a:cubicBezTo>
                    <a:cubicBezTo>
                      <a:pt x="2224461" y="980901"/>
                      <a:pt x="2084353" y="980901"/>
                      <a:pt x="1997954" y="894502"/>
                    </a:cubicBezTo>
                    <a:close/>
                  </a:path>
                </a:pathLst>
              </a:custGeom>
              <a:solidFill>
                <a:schemeClr val="accent1"/>
              </a:solidFill>
              <a:ln w="3563" cap="flat">
                <a:noFill/>
                <a:prstDash val="solid"/>
                <a:miter/>
              </a:ln>
            </p:spPr>
            <p:txBody>
              <a:bodyPr rtlCol="0" anchor="ctr"/>
              <a:lstStyle/>
              <a:p>
                <a:endParaRPr lang="es-ES"/>
              </a:p>
            </p:txBody>
          </p:sp>
        </p:grpSp>
        <p:grpSp>
          <p:nvGrpSpPr>
            <p:cNvPr id="11" name="Graphic 24">
              <a:extLst>
                <a:ext uri="{FF2B5EF4-FFF2-40B4-BE49-F238E27FC236}">
                  <a16:creationId xmlns:a16="http://schemas.microsoft.com/office/drawing/2014/main" id="{6AEB259D-3634-12E8-D810-B7E8AD5E1C4F}"/>
                </a:ext>
              </a:extLst>
            </p:cNvPr>
            <p:cNvGrpSpPr/>
            <p:nvPr/>
          </p:nvGrpSpPr>
          <p:grpSpPr>
            <a:xfrm>
              <a:off x="1076937" y="4697051"/>
              <a:ext cx="874338" cy="874338"/>
              <a:chOff x="1076937" y="4697051"/>
              <a:chExt cx="874338" cy="874338"/>
            </a:xfrm>
          </p:grpSpPr>
          <p:sp>
            <p:nvSpPr>
              <p:cNvPr id="12" name="Freeform: Shape 11">
                <a:extLst>
                  <a:ext uri="{FF2B5EF4-FFF2-40B4-BE49-F238E27FC236}">
                    <a16:creationId xmlns:a16="http://schemas.microsoft.com/office/drawing/2014/main" id="{D64B439F-64B6-33D7-0D46-1F6C81A6E161}"/>
                  </a:ext>
                </a:extLst>
              </p:cNvPr>
              <p:cNvSpPr/>
              <p:nvPr/>
            </p:nvSpPr>
            <p:spPr>
              <a:xfrm>
                <a:off x="1076937" y="4697051"/>
                <a:ext cx="874338" cy="874338"/>
              </a:xfrm>
              <a:custGeom>
                <a:avLst/>
                <a:gdLst>
                  <a:gd name="connsiteX0" fmla="*/ 874339 w 874338"/>
                  <a:gd name="connsiteY0" fmla="*/ 437169 h 874338"/>
                  <a:gd name="connsiteX1" fmla="*/ 437169 w 874338"/>
                  <a:gd name="connsiteY1" fmla="*/ 874339 h 874338"/>
                  <a:gd name="connsiteX2" fmla="*/ 0 w 874338"/>
                  <a:gd name="connsiteY2" fmla="*/ 437169 h 874338"/>
                  <a:gd name="connsiteX3" fmla="*/ 437169 w 874338"/>
                  <a:gd name="connsiteY3" fmla="*/ 0 h 874338"/>
                  <a:gd name="connsiteX4" fmla="*/ 874339 w 874338"/>
                  <a:gd name="connsiteY4" fmla="*/ 437169 h 874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38" h="874338">
                    <a:moveTo>
                      <a:pt x="874339" y="437169"/>
                    </a:moveTo>
                    <a:cubicBezTo>
                      <a:pt x="874339" y="678594"/>
                      <a:pt x="678594" y="874339"/>
                      <a:pt x="437169" y="874339"/>
                    </a:cubicBezTo>
                    <a:cubicBezTo>
                      <a:pt x="195745" y="874339"/>
                      <a:pt x="0" y="678594"/>
                      <a:pt x="0" y="437169"/>
                    </a:cubicBezTo>
                    <a:cubicBezTo>
                      <a:pt x="0" y="195745"/>
                      <a:pt x="195745" y="0"/>
                      <a:pt x="437169" y="0"/>
                    </a:cubicBezTo>
                    <a:cubicBezTo>
                      <a:pt x="678594" y="0"/>
                      <a:pt x="874339" y="195745"/>
                      <a:pt x="874339" y="437169"/>
                    </a:cubicBezTo>
                    <a:close/>
                  </a:path>
                </a:pathLst>
              </a:custGeom>
              <a:solidFill>
                <a:srgbClr val="FFFFFF"/>
              </a:solidFill>
              <a:ln w="84545" cap="rnd">
                <a:solidFill>
                  <a:srgbClr val="FFFFFF"/>
                </a:solid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C82DDF3-600B-E948-6200-B448BF09CB9C}"/>
                  </a:ext>
                </a:extLst>
              </p:cNvPr>
              <p:cNvSpPr/>
              <p:nvPr/>
            </p:nvSpPr>
            <p:spPr>
              <a:xfrm>
                <a:off x="1455222" y="4996432"/>
                <a:ext cx="62524" cy="396521"/>
              </a:xfrm>
              <a:custGeom>
                <a:avLst/>
                <a:gdLst>
                  <a:gd name="connsiteX0" fmla="*/ 0 w 62524"/>
                  <a:gd name="connsiteY0" fmla="*/ 0 h 396521"/>
                  <a:gd name="connsiteX1" fmla="*/ 62524 w 62524"/>
                  <a:gd name="connsiteY1" fmla="*/ 0 h 396521"/>
                  <a:gd name="connsiteX2" fmla="*/ 60704 w 62524"/>
                  <a:gd name="connsiteY2" fmla="*/ 396522 h 396521"/>
                </a:gdLst>
                <a:ahLst/>
                <a:cxnLst>
                  <a:cxn ang="0">
                    <a:pos x="connsiteX0" y="connsiteY0"/>
                  </a:cxn>
                  <a:cxn ang="0">
                    <a:pos x="connsiteX1" y="connsiteY1"/>
                  </a:cxn>
                  <a:cxn ang="0">
                    <a:pos x="connsiteX2" y="connsiteY2"/>
                  </a:cxn>
                </a:cxnLst>
                <a:rect l="l" t="t" r="r" b="b"/>
                <a:pathLst>
                  <a:path w="62524" h="396521">
                    <a:moveTo>
                      <a:pt x="0" y="0"/>
                    </a:moveTo>
                    <a:lnTo>
                      <a:pt x="62524" y="0"/>
                    </a:lnTo>
                    <a:lnTo>
                      <a:pt x="60704" y="396522"/>
                    </a:lnTo>
                  </a:path>
                </a:pathLst>
              </a:custGeom>
              <a:noFill/>
              <a:ln w="84545" cap="rnd">
                <a:solidFill>
                  <a:srgbClr val="093371"/>
                </a:solid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7CE50BBA-3A9F-DFD6-81F3-53DFA56D49C9}"/>
                  </a:ext>
                </a:extLst>
              </p:cNvPr>
              <p:cNvSpPr/>
              <p:nvPr/>
            </p:nvSpPr>
            <p:spPr>
              <a:xfrm>
                <a:off x="1512322" y="4864782"/>
                <a:ext cx="7137" cy="7137"/>
              </a:xfrm>
              <a:custGeom>
                <a:avLst/>
                <a:gdLst>
                  <a:gd name="connsiteX0" fmla="*/ 7137 w 7137"/>
                  <a:gd name="connsiteY0" fmla="*/ 3569 h 7137"/>
                  <a:gd name="connsiteX1" fmla="*/ 3569 w 7137"/>
                  <a:gd name="connsiteY1" fmla="*/ 7137 h 7137"/>
                  <a:gd name="connsiteX2" fmla="*/ 0 w 7137"/>
                  <a:gd name="connsiteY2" fmla="*/ 3569 h 7137"/>
                  <a:gd name="connsiteX3" fmla="*/ 3569 w 7137"/>
                  <a:gd name="connsiteY3" fmla="*/ 0 h 7137"/>
                  <a:gd name="connsiteX4" fmla="*/ 7137 w 7137"/>
                  <a:gd name="connsiteY4" fmla="*/ 3569 h 7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7" h="7137">
                    <a:moveTo>
                      <a:pt x="7137" y="3569"/>
                    </a:moveTo>
                    <a:cubicBezTo>
                      <a:pt x="7137" y="5532"/>
                      <a:pt x="5531" y="7137"/>
                      <a:pt x="3569" y="7137"/>
                    </a:cubicBezTo>
                    <a:cubicBezTo>
                      <a:pt x="1606" y="7137"/>
                      <a:pt x="0" y="5532"/>
                      <a:pt x="0" y="3569"/>
                    </a:cubicBezTo>
                    <a:cubicBezTo>
                      <a:pt x="0" y="1606"/>
                      <a:pt x="1606" y="0"/>
                      <a:pt x="3569" y="0"/>
                    </a:cubicBezTo>
                    <a:cubicBezTo>
                      <a:pt x="5531" y="0"/>
                      <a:pt x="7137" y="1606"/>
                      <a:pt x="7137" y="3569"/>
                    </a:cubicBezTo>
                    <a:close/>
                  </a:path>
                </a:pathLst>
              </a:custGeom>
              <a:noFill/>
              <a:ln w="84545" cap="rnd">
                <a:solidFill>
                  <a:srgbClr val="093371"/>
                </a:solid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D8D903C2-F493-ECD0-92A9-E54A569C1D57}"/>
                  </a:ext>
                </a:extLst>
              </p:cNvPr>
              <p:cNvSpPr/>
              <p:nvPr/>
            </p:nvSpPr>
            <p:spPr>
              <a:xfrm>
                <a:off x="1455222" y="5400769"/>
                <a:ext cx="121408" cy="3568"/>
              </a:xfrm>
              <a:custGeom>
                <a:avLst/>
                <a:gdLst>
                  <a:gd name="connsiteX0" fmla="*/ 121408 w 121408"/>
                  <a:gd name="connsiteY0" fmla="*/ 0 h 3568"/>
                  <a:gd name="connsiteX1" fmla="*/ 0 w 121408"/>
                  <a:gd name="connsiteY1" fmla="*/ 0 h 3568"/>
                </a:gdLst>
                <a:ahLst/>
                <a:cxnLst>
                  <a:cxn ang="0">
                    <a:pos x="connsiteX0" y="connsiteY0"/>
                  </a:cxn>
                  <a:cxn ang="0">
                    <a:pos x="connsiteX1" y="connsiteY1"/>
                  </a:cxn>
                </a:cxnLst>
                <a:rect l="l" t="t" r="r" b="b"/>
                <a:pathLst>
                  <a:path w="121408" h="3568">
                    <a:moveTo>
                      <a:pt x="121408" y="0"/>
                    </a:moveTo>
                    <a:lnTo>
                      <a:pt x="0" y="0"/>
                    </a:lnTo>
                  </a:path>
                </a:pathLst>
              </a:custGeom>
              <a:ln w="84545" cap="rnd">
                <a:solidFill>
                  <a:srgbClr val="093371"/>
                </a:solidFill>
                <a:prstDash val="solid"/>
                <a:miter/>
              </a:ln>
            </p:spPr>
            <p:txBody>
              <a:bodyPr rtlCol="0" anchor="ctr"/>
              <a:lstStyle/>
              <a:p>
                <a:endParaRPr lang="es-ES"/>
              </a:p>
            </p:txBody>
          </p:sp>
        </p:grpSp>
      </p:grpSp>
      <p:pic>
        <p:nvPicPr>
          <p:cNvPr id="29" name="Graphic 28" descr="Arrow: Straight with solid fill">
            <a:extLst>
              <a:ext uri="{FF2B5EF4-FFF2-40B4-BE49-F238E27FC236}">
                <a16:creationId xmlns:a16="http://schemas.microsoft.com/office/drawing/2014/main" id="{2C96D345-5D33-CDFB-CD6B-E6E0AD6EA8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2777023" y="3221983"/>
            <a:ext cx="914400" cy="914400"/>
          </a:xfrm>
          <a:prstGeom prst="rect">
            <a:avLst/>
          </a:prstGeom>
        </p:spPr>
      </p:pic>
      <p:pic>
        <p:nvPicPr>
          <p:cNvPr id="33" name="Graphic 32" descr="Arrow: Clockwise curve with solid fill">
            <a:extLst>
              <a:ext uri="{FF2B5EF4-FFF2-40B4-BE49-F238E27FC236}">
                <a16:creationId xmlns:a16="http://schemas.microsoft.com/office/drawing/2014/main" id="{435A161B-DB9A-0803-CF97-7F9B47173C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29731" y="5397288"/>
            <a:ext cx="914400" cy="914400"/>
          </a:xfrm>
          <a:prstGeom prst="rect">
            <a:avLst/>
          </a:prstGeom>
        </p:spPr>
      </p:pic>
      <p:pic>
        <p:nvPicPr>
          <p:cNvPr id="53" name="Graphic 52" descr="Arrow: Clockwise curve with solid fill">
            <a:extLst>
              <a:ext uri="{FF2B5EF4-FFF2-40B4-BE49-F238E27FC236}">
                <a16:creationId xmlns:a16="http://schemas.microsoft.com/office/drawing/2014/main" id="{9A0CDF97-4FB6-22A3-9F4F-B63C83C54A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3860312" y="5397288"/>
            <a:ext cx="914400" cy="914400"/>
          </a:xfrm>
          <a:prstGeom prst="rect">
            <a:avLst/>
          </a:prstGeom>
        </p:spPr>
      </p:pic>
      <p:pic>
        <p:nvPicPr>
          <p:cNvPr id="54" name="Graphic 53" descr="Arrow: Clockwise curve with solid fill">
            <a:extLst>
              <a:ext uri="{FF2B5EF4-FFF2-40B4-BE49-F238E27FC236}">
                <a16:creationId xmlns:a16="http://schemas.microsoft.com/office/drawing/2014/main" id="{CDAC8A50-3E5E-0C8E-20BE-4DB8E290CC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951156" flipH="1" flipV="1">
            <a:off x="8281160" y="1876787"/>
            <a:ext cx="914400" cy="914400"/>
          </a:xfrm>
          <a:prstGeom prst="rect">
            <a:avLst/>
          </a:prstGeom>
        </p:spPr>
      </p:pic>
      <p:pic>
        <p:nvPicPr>
          <p:cNvPr id="55" name="Graphic 54" descr="Arrow: Clockwise curve with solid fill">
            <a:extLst>
              <a:ext uri="{FF2B5EF4-FFF2-40B4-BE49-F238E27FC236}">
                <a16:creationId xmlns:a16="http://schemas.microsoft.com/office/drawing/2014/main" id="{5C3AC7D8-6B42-A1BF-68D3-8EFA07E73A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006257" flipV="1">
            <a:off x="2986953" y="1876787"/>
            <a:ext cx="914400" cy="914400"/>
          </a:xfrm>
          <a:prstGeom prst="rect">
            <a:avLst/>
          </a:prstGeom>
        </p:spPr>
      </p:pic>
      <p:pic>
        <p:nvPicPr>
          <p:cNvPr id="56" name="Graphic 55" descr="Arrow: Straight with solid fill">
            <a:extLst>
              <a:ext uri="{FF2B5EF4-FFF2-40B4-BE49-F238E27FC236}">
                <a16:creationId xmlns:a16="http://schemas.microsoft.com/office/drawing/2014/main" id="{76CB4CFB-9D41-6728-6B19-4ED1920CD2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83475" y="3221983"/>
            <a:ext cx="914400" cy="914400"/>
          </a:xfrm>
          <a:prstGeom prst="rect">
            <a:avLst/>
          </a:prstGeom>
        </p:spPr>
      </p:pic>
    </p:spTree>
    <p:custDataLst>
      <p:tags r:id="rId1"/>
    </p:custDataLst>
    <p:extLst>
      <p:ext uri="{BB962C8B-B14F-4D97-AF65-F5344CB8AC3E}">
        <p14:creationId xmlns:p14="http://schemas.microsoft.com/office/powerpoint/2010/main" val="3980205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528">
        <p159:morph option="byObject"/>
      </p:transition>
    </mc:Choice>
    <mc:Fallback xmlns="">
      <p:transition spd="slow" advTm="155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par>
                                <p:cTn id="25" presetID="53" presetClass="entr" presetSubtype="16"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par>
                                <p:cTn id="30" presetID="53" presetClass="entr" presetSubtype="16"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up)">
                                      <p:cBhvr>
                                        <p:cTn id="43" dur="500"/>
                                        <p:tgtEl>
                                          <p:spTgt spid="55"/>
                                        </p:tgtEl>
                                      </p:cBhvr>
                                    </p:animEffect>
                                  </p:childTnLst>
                                </p:cTn>
                              </p:par>
                            </p:childTnLst>
                          </p:cTn>
                        </p:par>
                        <p:par>
                          <p:cTn id="44" fill="hold">
                            <p:stCondLst>
                              <p:cond delay="1000"/>
                            </p:stCondLst>
                            <p:childTnLst>
                              <p:par>
                                <p:cTn id="45" presetID="22" presetClass="entr" presetSubtype="4"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down)">
                                      <p:cBhvr>
                                        <p:cTn id="47" dur="500"/>
                                        <p:tgtEl>
                                          <p:spTgt spid="53"/>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par>
                          <p:cTn id="52" fill="hold">
                            <p:stCondLst>
                              <p:cond delay="2000"/>
                            </p:stCondLst>
                            <p:childTnLst>
                              <p:par>
                                <p:cTn id="53" presetID="22" presetClass="entr" presetSubtype="1" fill="hold" nodeType="after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up)">
                                      <p:cBhvr>
                                        <p:cTn id="55" dur="500"/>
                                        <p:tgtEl>
                                          <p:spTgt spid="54"/>
                                        </p:tgtEl>
                                      </p:cBhvr>
                                    </p:animEffect>
                                  </p:childTnLst>
                                </p:cTn>
                              </p:par>
                            </p:childTnLst>
                          </p:cTn>
                        </p:par>
                        <p:par>
                          <p:cTn id="56" fill="hold">
                            <p:stCondLst>
                              <p:cond delay="2500"/>
                            </p:stCondLst>
                            <p:childTnLst>
                              <p:par>
                                <p:cTn id="57" presetID="22" presetClass="entr" presetSubtype="2"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right)">
                                      <p:cBhvr>
                                        <p:cTn id="59" dur="500"/>
                                        <p:tgtEl>
                                          <p:spTgt spid="56"/>
                                        </p:tgtEl>
                                      </p:cBhvr>
                                    </p:animEffect>
                                  </p:childTnLst>
                                </p:cTn>
                              </p:par>
                            </p:childTnLst>
                          </p:cTn>
                        </p:par>
                        <p:par>
                          <p:cTn id="60" fill="hold">
                            <p:stCondLst>
                              <p:cond delay="3000"/>
                            </p:stCondLst>
                            <p:childTnLst>
                              <p:par>
                                <p:cTn id="61" presetID="22" presetClass="entr" presetSubtype="4"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childTnLst>
                          </p:cTn>
                        </p:par>
                        <p:par>
                          <p:cTn id="64" fill="hold">
                            <p:stCondLst>
                              <p:cond delay="3500"/>
                            </p:stCondLst>
                            <p:childTnLst>
                              <p:par>
                                <p:cTn id="65" presetID="10"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BADA27C-9004-BAA0-6DBA-C3617120A9F6}"/>
              </a:ext>
            </a:extLst>
          </p:cNvPr>
          <p:cNvGrpSpPr>
            <a:grpSpLocks/>
          </p:cNvGrpSpPr>
          <p:nvPr/>
        </p:nvGrpSpPr>
        <p:grpSpPr>
          <a:xfrm>
            <a:off x="3309480" y="2036476"/>
            <a:ext cx="5573040" cy="3348806"/>
            <a:chOff x="2603386" y="1817914"/>
            <a:chExt cx="6985227" cy="4197380"/>
          </a:xfrm>
        </p:grpSpPr>
        <p:sp>
          <p:nvSpPr>
            <p:cNvPr id="14" name="Freeform: Shape 13">
              <a:extLst>
                <a:ext uri="{FF2B5EF4-FFF2-40B4-BE49-F238E27FC236}">
                  <a16:creationId xmlns:a16="http://schemas.microsoft.com/office/drawing/2014/main" id="{3B2930F1-AE60-D4B3-DAC7-637734EF80FF}"/>
                </a:ext>
              </a:extLst>
            </p:cNvPr>
            <p:cNvSpPr>
              <a:spLocks/>
            </p:cNvSpPr>
            <p:nvPr/>
          </p:nvSpPr>
          <p:spPr>
            <a:xfrm>
              <a:off x="3274483" y="1817914"/>
              <a:ext cx="5612348" cy="3840720"/>
            </a:xfrm>
            <a:custGeom>
              <a:avLst/>
              <a:gdLst>
                <a:gd name="connsiteX0" fmla="*/ 102097 w 5612348"/>
                <a:gd name="connsiteY0" fmla="*/ 0 h 3840720"/>
                <a:gd name="connsiteX1" fmla="*/ 5510252 w 5612348"/>
                <a:gd name="connsiteY1" fmla="*/ 0 h 3840720"/>
                <a:gd name="connsiteX2" fmla="*/ 5612348 w 5612348"/>
                <a:gd name="connsiteY2" fmla="*/ 102097 h 3840720"/>
                <a:gd name="connsiteX3" fmla="*/ 5612348 w 5612348"/>
                <a:gd name="connsiteY3" fmla="*/ 3738624 h 3840720"/>
                <a:gd name="connsiteX4" fmla="*/ 5510252 w 5612348"/>
                <a:gd name="connsiteY4" fmla="*/ 3840721 h 3840720"/>
                <a:gd name="connsiteX5" fmla="*/ 102097 w 5612348"/>
                <a:gd name="connsiteY5" fmla="*/ 3840721 h 3840720"/>
                <a:gd name="connsiteX6" fmla="*/ 0 w 5612348"/>
                <a:gd name="connsiteY6" fmla="*/ 3738624 h 3840720"/>
                <a:gd name="connsiteX7" fmla="*/ 0 w 5612348"/>
                <a:gd name="connsiteY7" fmla="*/ 102097 h 3840720"/>
                <a:gd name="connsiteX8" fmla="*/ 102097 w 5612348"/>
                <a:gd name="connsiteY8" fmla="*/ 0 h 384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2348" h="3840720">
                  <a:moveTo>
                    <a:pt x="102097" y="0"/>
                  </a:moveTo>
                  <a:lnTo>
                    <a:pt x="5510252" y="0"/>
                  </a:lnTo>
                  <a:cubicBezTo>
                    <a:pt x="5566391" y="0"/>
                    <a:pt x="5612348" y="45957"/>
                    <a:pt x="5612348" y="102097"/>
                  </a:cubicBezTo>
                  <a:lnTo>
                    <a:pt x="5612348" y="3738624"/>
                  </a:lnTo>
                  <a:cubicBezTo>
                    <a:pt x="5612348" y="3794764"/>
                    <a:pt x="5566391" y="3840721"/>
                    <a:pt x="5510252" y="3840721"/>
                  </a:cubicBezTo>
                  <a:lnTo>
                    <a:pt x="102097" y="3840721"/>
                  </a:lnTo>
                  <a:cubicBezTo>
                    <a:pt x="45957" y="3840721"/>
                    <a:pt x="0" y="3794764"/>
                    <a:pt x="0" y="3738624"/>
                  </a:cubicBezTo>
                  <a:lnTo>
                    <a:pt x="0" y="102097"/>
                  </a:lnTo>
                  <a:cubicBezTo>
                    <a:pt x="0" y="45957"/>
                    <a:pt x="45957" y="0"/>
                    <a:pt x="102097" y="0"/>
                  </a:cubicBezTo>
                  <a:close/>
                </a:path>
              </a:pathLst>
            </a:custGeom>
            <a:solidFill>
              <a:srgbClr val="093371"/>
            </a:solidFill>
            <a:ln w="6785"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1BBA21CA-5769-D3BB-7376-33FDF6A1B7BA}"/>
                </a:ext>
              </a:extLst>
            </p:cNvPr>
            <p:cNvSpPr>
              <a:spLocks/>
            </p:cNvSpPr>
            <p:nvPr/>
          </p:nvSpPr>
          <p:spPr>
            <a:xfrm>
              <a:off x="3487706" y="2033308"/>
              <a:ext cx="5220048" cy="3437559"/>
            </a:xfrm>
            <a:custGeom>
              <a:avLst/>
              <a:gdLst>
                <a:gd name="connsiteX0" fmla="*/ 58108 w 5220048"/>
                <a:gd name="connsiteY0" fmla="*/ 0 h 3437559"/>
                <a:gd name="connsiteX1" fmla="*/ 5161940 w 5220048"/>
                <a:gd name="connsiteY1" fmla="*/ 0 h 3437559"/>
                <a:gd name="connsiteX2" fmla="*/ 5220049 w 5220048"/>
                <a:gd name="connsiteY2" fmla="*/ 58584 h 3437559"/>
                <a:gd name="connsiteX3" fmla="*/ 5220049 w 5220048"/>
                <a:gd name="connsiteY3" fmla="*/ 3378976 h 3437559"/>
                <a:gd name="connsiteX4" fmla="*/ 5161940 w 5220048"/>
                <a:gd name="connsiteY4" fmla="*/ 3437560 h 3437559"/>
                <a:gd name="connsiteX5" fmla="*/ 58108 w 5220048"/>
                <a:gd name="connsiteY5" fmla="*/ 3437560 h 3437559"/>
                <a:gd name="connsiteX6" fmla="*/ 0 w 5220048"/>
                <a:gd name="connsiteY6" fmla="*/ 3378976 h 3437559"/>
                <a:gd name="connsiteX7" fmla="*/ 0 w 5220048"/>
                <a:gd name="connsiteY7" fmla="*/ 58584 h 3437559"/>
                <a:gd name="connsiteX8" fmla="*/ 58108 w 5220048"/>
                <a:gd name="connsiteY8" fmla="*/ 0 h 343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0048" h="3437559">
                  <a:moveTo>
                    <a:pt x="58108" y="0"/>
                  </a:moveTo>
                  <a:lnTo>
                    <a:pt x="5161940" y="0"/>
                  </a:lnTo>
                  <a:cubicBezTo>
                    <a:pt x="5194049" y="0"/>
                    <a:pt x="5220049" y="26203"/>
                    <a:pt x="5220049" y="58584"/>
                  </a:cubicBezTo>
                  <a:lnTo>
                    <a:pt x="5220049" y="3378976"/>
                  </a:lnTo>
                  <a:cubicBezTo>
                    <a:pt x="5220049" y="3411357"/>
                    <a:pt x="5194049" y="3437560"/>
                    <a:pt x="5161940" y="3437560"/>
                  </a:cubicBezTo>
                  <a:lnTo>
                    <a:pt x="58108" y="3437560"/>
                  </a:lnTo>
                  <a:cubicBezTo>
                    <a:pt x="25999" y="3437560"/>
                    <a:pt x="0" y="3411357"/>
                    <a:pt x="0" y="3378976"/>
                  </a:cubicBezTo>
                  <a:lnTo>
                    <a:pt x="0" y="58584"/>
                  </a:lnTo>
                  <a:cubicBezTo>
                    <a:pt x="0" y="26203"/>
                    <a:pt x="25999" y="0"/>
                    <a:pt x="58108" y="0"/>
                  </a:cubicBezTo>
                  <a:close/>
                </a:path>
              </a:pathLst>
            </a:custGeom>
            <a:solidFill>
              <a:srgbClr val="FFFFFF"/>
            </a:solidFill>
            <a:ln w="6785"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3FF66C47-8370-3150-1564-7D31F39F0CC4}"/>
                </a:ext>
              </a:extLst>
            </p:cNvPr>
            <p:cNvSpPr>
              <a:spLocks/>
            </p:cNvSpPr>
            <p:nvPr/>
          </p:nvSpPr>
          <p:spPr>
            <a:xfrm rot="21573000">
              <a:off x="6037812" y="1881489"/>
              <a:ext cx="87434" cy="87434"/>
            </a:xfrm>
            <a:custGeom>
              <a:avLst/>
              <a:gdLst>
                <a:gd name="connsiteX0" fmla="*/ 87434 w 87434"/>
                <a:gd name="connsiteY0" fmla="*/ 43717 h 87434"/>
                <a:gd name="connsiteX1" fmla="*/ 43717 w 87434"/>
                <a:gd name="connsiteY1" fmla="*/ 87434 h 87434"/>
                <a:gd name="connsiteX2" fmla="*/ 0 w 87434"/>
                <a:gd name="connsiteY2" fmla="*/ 43717 h 87434"/>
                <a:gd name="connsiteX3" fmla="*/ 43717 w 87434"/>
                <a:gd name="connsiteY3" fmla="*/ 0 h 87434"/>
                <a:gd name="connsiteX4" fmla="*/ 87434 w 87434"/>
                <a:gd name="connsiteY4" fmla="*/ 43717 h 87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4" h="87434">
                  <a:moveTo>
                    <a:pt x="87434" y="43717"/>
                  </a:moveTo>
                  <a:cubicBezTo>
                    <a:pt x="87434" y="67861"/>
                    <a:pt x="67861" y="87434"/>
                    <a:pt x="43717" y="87434"/>
                  </a:cubicBezTo>
                  <a:cubicBezTo>
                    <a:pt x="19573" y="87434"/>
                    <a:pt x="0" y="67861"/>
                    <a:pt x="0" y="43717"/>
                  </a:cubicBezTo>
                  <a:cubicBezTo>
                    <a:pt x="0" y="19573"/>
                    <a:pt x="19573" y="0"/>
                    <a:pt x="43717" y="0"/>
                  </a:cubicBezTo>
                  <a:cubicBezTo>
                    <a:pt x="67861" y="0"/>
                    <a:pt x="87434" y="19573"/>
                    <a:pt x="87434" y="43717"/>
                  </a:cubicBezTo>
                  <a:close/>
                </a:path>
              </a:pathLst>
            </a:custGeom>
            <a:solidFill>
              <a:srgbClr val="FF8F02"/>
            </a:solidFill>
            <a:ln w="6785"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72F6B548-8B63-37D8-0274-D5DE33F3A93B}"/>
                </a:ext>
              </a:extLst>
            </p:cNvPr>
            <p:cNvSpPr>
              <a:spLocks/>
            </p:cNvSpPr>
            <p:nvPr/>
          </p:nvSpPr>
          <p:spPr>
            <a:xfrm>
              <a:off x="2603386" y="5775258"/>
              <a:ext cx="6985227" cy="240036"/>
            </a:xfrm>
            <a:custGeom>
              <a:avLst/>
              <a:gdLst>
                <a:gd name="connsiteX0" fmla="*/ 6982241 w 6985227"/>
                <a:gd name="connsiteY0" fmla="*/ 0 h 240036"/>
                <a:gd name="connsiteX1" fmla="*/ 3990337 w 6985227"/>
                <a:gd name="connsiteY1" fmla="*/ 0 h 240036"/>
                <a:gd name="connsiteX2" fmla="*/ 3922656 w 6985227"/>
                <a:gd name="connsiteY2" fmla="*/ 109089 h 240036"/>
                <a:gd name="connsiteX3" fmla="*/ 3055918 w 6985227"/>
                <a:gd name="connsiteY3" fmla="*/ 109089 h 240036"/>
                <a:gd name="connsiteX4" fmla="*/ 2988238 w 6985227"/>
                <a:gd name="connsiteY4" fmla="*/ 0 h 240036"/>
                <a:gd name="connsiteX5" fmla="*/ 2987 w 6985227"/>
                <a:gd name="connsiteY5" fmla="*/ 0 h 240036"/>
                <a:gd name="connsiteX6" fmla="*/ 0 w 6985227"/>
                <a:gd name="connsiteY6" fmla="*/ 5974 h 240036"/>
                <a:gd name="connsiteX7" fmla="*/ 396101 w 6985227"/>
                <a:gd name="connsiteY7" fmla="*/ 240036 h 240036"/>
                <a:gd name="connsiteX8" fmla="*/ 6589126 w 6985227"/>
                <a:gd name="connsiteY8" fmla="*/ 240036 h 240036"/>
                <a:gd name="connsiteX9" fmla="*/ 6985227 w 6985227"/>
                <a:gd name="connsiteY9" fmla="*/ 5974 h 240036"/>
                <a:gd name="connsiteX10" fmla="*/ 6982241 w 6985227"/>
                <a:gd name="connsiteY10" fmla="*/ 0 h 24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5227" h="240036">
                  <a:moveTo>
                    <a:pt x="6982241" y="0"/>
                  </a:moveTo>
                  <a:lnTo>
                    <a:pt x="3990337" y="0"/>
                  </a:lnTo>
                  <a:cubicBezTo>
                    <a:pt x="3988979" y="71685"/>
                    <a:pt x="3959110" y="109089"/>
                    <a:pt x="3922656" y="109089"/>
                  </a:cubicBezTo>
                  <a:lnTo>
                    <a:pt x="3055918" y="109089"/>
                  </a:lnTo>
                  <a:cubicBezTo>
                    <a:pt x="3019465" y="109089"/>
                    <a:pt x="2989528" y="71617"/>
                    <a:pt x="2988238" y="0"/>
                  </a:cubicBezTo>
                  <a:lnTo>
                    <a:pt x="2987" y="0"/>
                  </a:lnTo>
                  <a:cubicBezTo>
                    <a:pt x="1358" y="0"/>
                    <a:pt x="0" y="2715"/>
                    <a:pt x="0" y="5974"/>
                  </a:cubicBezTo>
                  <a:cubicBezTo>
                    <a:pt x="0" y="117575"/>
                    <a:pt x="248522" y="215327"/>
                    <a:pt x="396101" y="240036"/>
                  </a:cubicBezTo>
                  <a:lnTo>
                    <a:pt x="6589126" y="240036"/>
                  </a:lnTo>
                  <a:cubicBezTo>
                    <a:pt x="6736705" y="215327"/>
                    <a:pt x="6985227" y="117575"/>
                    <a:pt x="6985227" y="5974"/>
                  </a:cubicBezTo>
                  <a:cubicBezTo>
                    <a:pt x="6985227" y="2715"/>
                    <a:pt x="6983870" y="0"/>
                    <a:pt x="6982241" y="0"/>
                  </a:cubicBezTo>
                  <a:close/>
                </a:path>
              </a:pathLst>
            </a:custGeom>
            <a:solidFill>
              <a:srgbClr val="093371"/>
            </a:solidFill>
            <a:ln w="6785" cap="flat">
              <a:noFill/>
              <a:prstDash val="solid"/>
              <a:miter/>
            </a:ln>
          </p:spPr>
          <p:txBody>
            <a:bodyPr rtlCol="0" anchor="ctr"/>
            <a:lstStyle/>
            <a:p>
              <a:endParaRPr lang="es-ES"/>
            </a:p>
          </p:txBody>
        </p:sp>
      </p:grpSp>
      <p:sp>
        <p:nvSpPr>
          <p:cNvPr id="4" name="Rectangle: Rounded Corners 3">
            <a:extLst>
              <a:ext uri="{FF2B5EF4-FFF2-40B4-BE49-F238E27FC236}">
                <a16:creationId xmlns:a16="http://schemas.microsoft.com/office/drawing/2014/main" id="{A6295D00-4439-908E-8802-AF81E6B7213A}"/>
              </a:ext>
            </a:extLst>
          </p:cNvPr>
          <p:cNvSpPr>
            <a:spLocks/>
          </p:cNvSpPr>
          <p:nvPr/>
        </p:nvSpPr>
        <p:spPr>
          <a:xfrm>
            <a:off x="4400550" y="3009900"/>
            <a:ext cx="3314700" cy="647700"/>
          </a:xfrm>
          <a:prstGeom prst="roundRect">
            <a:avLst>
              <a:gd name="adj" fmla="val 46078"/>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800"/>
          </a:p>
        </p:txBody>
      </p:sp>
      <p:grpSp>
        <p:nvGrpSpPr>
          <p:cNvPr id="27" name="Group 26">
            <a:extLst>
              <a:ext uri="{FF2B5EF4-FFF2-40B4-BE49-F238E27FC236}">
                <a16:creationId xmlns:a16="http://schemas.microsoft.com/office/drawing/2014/main" id="{36E5BB72-324F-B466-7718-D759E095DB6F}"/>
              </a:ext>
            </a:extLst>
          </p:cNvPr>
          <p:cNvGrpSpPr/>
          <p:nvPr/>
        </p:nvGrpSpPr>
        <p:grpSpPr>
          <a:xfrm>
            <a:off x="6952678" y="3054939"/>
            <a:ext cx="556006" cy="558211"/>
            <a:chOff x="8195151" y="1866900"/>
            <a:chExt cx="3417345" cy="3430898"/>
          </a:xfrm>
        </p:grpSpPr>
        <p:sp>
          <p:nvSpPr>
            <p:cNvPr id="8" name="Freeform: Shape 7">
              <a:extLst>
                <a:ext uri="{FF2B5EF4-FFF2-40B4-BE49-F238E27FC236}">
                  <a16:creationId xmlns:a16="http://schemas.microsoft.com/office/drawing/2014/main" id="{2F03C668-0246-12E2-06E9-E5570C48DBB3}"/>
                </a:ext>
              </a:extLst>
            </p:cNvPr>
            <p:cNvSpPr/>
            <p:nvPr/>
          </p:nvSpPr>
          <p:spPr>
            <a:xfrm>
              <a:off x="8195151" y="1866900"/>
              <a:ext cx="2515028" cy="2515028"/>
            </a:xfrm>
            <a:custGeom>
              <a:avLst/>
              <a:gdLst>
                <a:gd name="connsiteX0" fmla="*/ 2515029 w 2515028"/>
                <a:gd name="connsiteY0" fmla="*/ 1257514 h 2515028"/>
                <a:gd name="connsiteX1" fmla="*/ 1257514 w 2515028"/>
                <a:gd name="connsiteY1" fmla="*/ 2515029 h 2515028"/>
                <a:gd name="connsiteX2" fmla="*/ 0 w 2515028"/>
                <a:gd name="connsiteY2" fmla="*/ 1257514 h 2515028"/>
                <a:gd name="connsiteX3" fmla="*/ 1257514 w 2515028"/>
                <a:gd name="connsiteY3" fmla="*/ 0 h 2515028"/>
                <a:gd name="connsiteX4" fmla="*/ 2515029 w 2515028"/>
                <a:gd name="connsiteY4" fmla="*/ 1257514 h 2515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5028" h="2515028">
                  <a:moveTo>
                    <a:pt x="2515029" y="1257514"/>
                  </a:moveTo>
                  <a:cubicBezTo>
                    <a:pt x="2515029" y="1952020"/>
                    <a:pt x="1952020" y="2515029"/>
                    <a:pt x="1257514" y="2515029"/>
                  </a:cubicBezTo>
                  <a:cubicBezTo>
                    <a:pt x="563008" y="2515029"/>
                    <a:pt x="0" y="1952020"/>
                    <a:pt x="0" y="1257514"/>
                  </a:cubicBezTo>
                  <a:cubicBezTo>
                    <a:pt x="0" y="563008"/>
                    <a:pt x="563008" y="0"/>
                    <a:pt x="1257514" y="0"/>
                  </a:cubicBezTo>
                  <a:cubicBezTo>
                    <a:pt x="1952020" y="0"/>
                    <a:pt x="2515029" y="563008"/>
                    <a:pt x="2515029" y="1257514"/>
                  </a:cubicBezTo>
                  <a:close/>
                </a:path>
              </a:pathLst>
            </a:custGeom>
            <a:solidFill>
              <a:srgbClr val="093371"/>
            </a:solidFill>
            <a:ln w="5829"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27DB13DA-6C5C-2A5A-8AC4-41432F630731}"/>
                </a:ext>
              </a:extLst>
            </p:cNvPr>
            <p:cNvSpPr/>
            <p:nvPr/>
          </p:nvSpPr>
          <p:spPr>
            <a:xfrm rot="18900000">
              <a:off x="8361798" y="2033559"/>
              <a:ext cx="2181709" cy="2181709"/>
            </a:xfrm>
            <a:custGeom>
              <a:avLst/>
              <a:gdLst>
                <a:gd name="connsiteX0" fmla="*/ 2181709 w 2181709"/>
                <a:gd name="connsiteY0" fmla="*/ 1090855 h 2181709"/>
                <a:gd name="connsiteX1" fmla="*/ 1090855 w 2181709"/>
                <a:gd name="connsiteY1" fmla="*/ 2181709 h 2181709"/>
                <a:gd name="connsiteX2" fmla="*/ 0 w 2181709"/>
                <a:gd name="connsiteY2" fmla="*/ 1090855 h 2181709"/>
                <a:gd name="connsiteX3" fmla="*/ 1090855 w 2181709"/>
                <a:gd name="connsiteY3" fmla="*/ 0 h 2181709"/>
                <a:gd name="connsiteX4" fmla="*/ 2181709 w 2181709"/>
                <a:gd name="connsiteY4" fmla="*/ 1090855 h 2181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1709" h="2181709">
                  <a:moveTo>
                    <a:pt x="2181709" y="1090855"/>
                  </a:moveTo>
                  <a:cubicBezTo>
                    <a:pt x="2181709" y="1693317"/>
                    <a:pt x="1693317" y="2181709"/>
                    <a:pt x="1090855" y="2181709"/>
                  </a:cubicBezTo>
                  <a:cubicBezTo>
                    <a:pt x="488392" y="2181709"/>
                    <a:pt x="0" y="1693317"/>
                    <a:pt x="0" y="1090855"/>
                  </a:cubicBezTo>
                  <a:cubicBezTo>
                    <a:pt x="0" y="488392"/>
                    <a:pt x="488392" y="0"/>
                    <a:pt x="1090855" y="0"/>
                  </a:cubicBezTo>
                  <a:cubicBezTo>
                    <a:pt x="1693317" y="0"/>
                    <a:pt x="2181709" y="488392"/>
                    <a:pt x="2181709" y="1090855"/>
                  </a:cubicBezTo>
                  <a:close/>
                </a:path>
              </a:pathLst>
            </a:custGeom>
            <a:solidFill>
              <a:srgbClr val="FFFFFF"/>
            </a:solidFill>
            <a:ln w="5829"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6322F409-6073-6809-C419-E057B13CFC4F}"/>
                </a:ext>
              </a:extLst>
            </p:cNvPr>
            <p:cNvSpPr/>
            <p:nvPr/>
          </p:nvSpPr>
          <p:spPr>
            <a:xfrm>
              <a:off x="10346870" y="4032179"/>
              <a:ext cx="1265626" cy="1265619"/>
            </a:xfrm>
            <a:custGeom>
              <a:avLst/>
              <a:gdLst>
                <a:gd name="connsiteX0" fmla="*/ 62118 w 1265626"/>
                <a:gd name="connsiteY0" fmla="*/ 62169 h 1265619"/>
                <a:gd name="connsiteX1" fmla="*/ 62118 w 1265626"/>
                <a:gd name="connsiteY1" fmla="*/ 62169 h 1265619"/>
                <a:gd name="connsiteX2" fmla="*/ 362374 w 1265626"/>
                <a:gd name="connsiteY2" fmla="*/ 62169 h 1265619"/>
                <a:gd name="connsiteX3" fmla="*/ 362374 w 1265626"/>
                <a:gd name="connsiteY3" fmla="*/ 62169 h 1265619"/>
                <a:gd name="connsiteX4" fmla="*/ 1238026 w 1265626"/>
                <a:gd name="connsiteY4" fmla="*/ 937820 h 1265619"/>
                <a:gd name="connsiteX5" fmla="*/ 1238026 w 1265626"/>
                <a:gd name="connsiteY5" fmla="*/ 1071066 h 1265619"/>
                <a:gd name="connsiteX6" fmla="*/ 1238026 w 1265626"/>
                <a:gd name="connsiteY6" fmla="*/ 1071066 h 1265619"/>
                <a:gd name="connsiteX7" fmla="*/ 1071073 w 1265626"/>
                <a:gd name="connsiteY7" fmla="*/ 1238018 h 1265619"/>
                <a:gd name="connsiteX8" fmla="*/ 937827 w 1265626"/>
                <a:gd name="connsiteY8" fmla="*/ 1238018 h 1265619"/>
                <a:gd name="connsiteX9" fmla="*/ 937827 w 1265626"/>
                <a:gd name="connsiteY9" fmla="*/ 1238018 h 1265619"/>
                <a:gd name="connsiteX10" fmla="*/ 62176 w 1265626"/>
                <a:gd name="connsiteY10" fmla="*/ 362367 h 1265619"/>
                <a:gd name="connsiteX11" fmla="*/ 62118 w 1265626"/>
                <a:gd name="connsiteY11" fmla="*/ 62169 h 1265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626" h="1265619">
                  <a:moveTo>
                    <a:pt x="62118" y="62169"/>
                  </a:moveTo>
                  <a:lnTo>
                    <a:pt x="62118" y="62169"/>
                  </a:lnTo>
                  <a:cubicBezTo>
                    <a:pt x="145010" y="-20723"/>
                    <a:pt x="279483" y="-20723"/>
                    <a:pt x="362374" y="62169"/>
                  </a:cubicBezTo>
                  <a:lnTo>
                    <a:pt x="362374" y="62169"/>
                  </a:lnTo>
                  <a:lnTo>
                    <a:pt x="1238026" y="937820"/>
                  </a:lnTo>
                  <a:cubicBezTo>
                    <a:pt x="1274827" y="974622"/>
                    <a:pt x="1274827" y="1034264"/>
                    <a:pt x="1238026" y="1071066"/>
                  </a:cubicBezTo>
                  <a:lnTo>
                    <a:pt x="1238026" y="1071066"/>
                  </a:lnTo>
                  <a:lnTo>
                    <a:pt x="1071073" y="1238018"/>
                  </a:lnTo>
                  <a:cubicBezTo>
                    <a:pt x="1034272" y="1274820"/>
                    <a:pt x="974629" y="1274820"/>
                    <a:pt x="937827" y="1238018"/>
                  </a:cubicBezTo>
                  <a:lnTo>
                    <a:pt x="937827" y="1238018"/>
                  </a:lnTo>
                  <a:lnTo>
                    <a:pt x="62176" y="362367"/>
                  </a:lnTo>
                  <a:cubicBezTo>
                    <a:pt x="-20716" y="279475"/>
                    <a:pt x="-20716" y="145119"/>
                    <a:pt x="62118" y="62169"/>
                  </a:cubicBezTo>
                  <a:close/>
                </a:path>
              </a:pathLst>
            </a:custGeom>
            <a:solidFill>
              <a:srgbClr val="FF8F02"/>
            </a:solidFill>
            <a:ln w="5829" cap="flat">
              <a:noFill/>
              <a:prstDash val="solid"/>
              <a:miter/>
            </a:ln>
          </p:spPr>
          <p:txBody>
            <a:bodyPr rtlCol="0" anchor="ctr"/>
            <a:lstStyle/>
            <a:p>
              <a:endParaRPr lang="es-ES"/>
            </a:p>
          </p:txBody>
        </p:sp>
      </p:grpSp>
      <p:sp>
        <p:nvSpPr>
          <p:cNvPr id="28" name="TextBox 27">
            <a:extLst>
              <a:ext uri="{FF2B5EF4-FFF2-40B4-BE49-F238E27FC236}">
                <a16:creationId xmlns:a16="http://schemas.microsoft.com/office/drawing/2014/main" id="{F052B5CB-3E0A-DD0C-9937-8D4DB1C0EF22}"/>
              </a:ext>
            </a:extLst>
          </p:cNvPr>
          <p:cNvSpPr txBox="1"/>
          <p:nvPr/>
        </p:nvSpPr>
        <p:spPr>
          <a:xfrm>
            <a:off x="4648200" y="3860800"/>
            <a:ext cx="2914650" cy="487634"/>
          </a:xfrm>
          <a:prstGeom prst="rect">
            <a:avLst/>
          </a:prstGeom>
          <a:noFill/>
        </p:spPr>
        <p:txBody>
          <a:bodyPr wrap="square" rtlCol="0">
            <a:spAutoFit/>
          </a:bodyPr>
          <a:lstStyle/>
          <a:p>
            <a:pPr algn="ctr">
              <a:lnSpc>
                <a:spcPts val="3300"/>
              </a:lnSpc>
              <a:buClr>
                <a:srgbClr val="008CCF"/>
              </a:buClr>
            </a:pPr>
            <a:r>
              <a:rPr lang="es-ES" sz="2400">
                <a:latin typeface="+mj-lt"/>
              </a:rPr>
              <a:t>Not found</a:t>
            </a:r>
          </a:p>
        </p:txBody>
      </p:sp>
    </p:spTree>
    <p:custDataLst>
      <p:tags r:id="rId1"/>
    </p:custDataLst>
    <p:extLst>
      <p:ext uri="{BB962C8B-B14F-4D97-AF65-F5344CB8AC3E}">
        <p14:creationId xmlns:p14="http://schemas.microsoft.com/office/powerpoint/2010/main" val="458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75" advTm="6864">
        <p159:morph option="byObject"/>
      </p:transition>
    </mc:Choice>
    <mc:Fallback xmlns="">
      <p:transition advTm="68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dirty="0"/>
              <a:t>In this video, you will see…</a:t>
            </a:r>
          </a:p>
        </p:txBody>
      </p:sp>
      <p:sp>
        <p:nvSpPr>
          <p:cNvPr id="6" name="TextBox 5">
            <a:extLst>
              <a:ext uri="{FF2B5EF4-FFF2-40B4-BE49-F238E27FC236}">
                <a16:creationId xmlns:a16="http://schemas.microsoft.com/office/drawing/2014/main" id="{4377DFC4-435B-BB52-A311-48A02A2D363D}"/>
              </a:ext>
            </a:extLst>
          </p:cNvPr>
          <p:cNvSpPr txBox="1"/>
          <p:nvPr/>
        </p:nvSpPr>
        <p:spPr>
          <a:xfrm>
            <a:off x="5882860" y="2760803"/>
            <a:ext cx="4880390"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How to follow</a:t>
            </a:r>
            <a:r>
              <a:rPr lang="en-NO" sz="2400"/>
              <a:t> </a:t>
            </a:r>
            <a:r>
              <a:rPr lang="en-NO" sz="2400" dirty="0"/>
              <a:t>a clear </a:t>
            </a:r>
            <a:r>
              <a:rPr lang="en-NO" sz="2400"/>
              <a:t>standard for </a:t>
            </a:r>
            <a:r>
              <a:rPr lang="en-NO" sz="2400" dirty="0"/>
              <a:t>naming metadata</a:t>
            </a:r>
          </a:p>
        </p:txBody>
      </p:sp>
      <p:grpSp>
        <p:nvGrpSpPr>
          <p:cNvPr id="20" name="Group 19">
            <a:extLst>
              <a:ext uri="{FF2B5EF4-FFF2-40B4-BE49-F238E27FC236}">
                <a16:creationId xmlns:a16="http://schemas.microsoft.com/office/drawing/2014/main" id="{403C71B3-E378-88D9-C2F4-8D64E096D9EE}"/>
              </a:ext>
            </a:extLst>
          </p:cNvPr>
          <p:cNvGrpSpPr/>
          <p:nvPr/>
        </p:nvGrpSpPr>
        <p:grpSpPr>
          <a:xfrm>
            <a:off x="2666189" y="2251948"/>
            <a:ext cx="2186021" cy="2059266"/>
            <a:chOff x="4531194" y="2319337"/>
            <a:chExt cx="3092401" cy="2913090"/>
          </a:xfrm>
        </p:grpSpPr>
        <p:sp>
          <p:nvSpPr>
            <p:cNvPr id="21" name="Freeform: Shape 20">
              <a:extLst>
                <a:ext uri="{FF2B5EF4-FFF2-40B4-BE49-F238E27FC236}">
                  <a16:creationId xmlns:a16="http://schemas.microsoft.com/office/drawing/2014/main" id="{5DBF880B-B030-2275-4FD1-F24FF3C34144}"/>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DB11FEDA-C23A-5F4F-6C5B-F62F20DF5697}"/>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D328245D-ECD2-3B40-70EA-7143B77BD388}"/>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1210CCD6-8496-E664-8E7F-0F287A5C7FDD}"/>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25" name="Freeform: Shape 24">
              <a:extLst>
                <a:ext uri="{FF2B5EF4-FFF2-40B4-BE49-F238E27FC236}">
                  <a16:creationId xmlns:a16="http://schemas.microsoft.com/office/drawing/2014/main" id="{6883D1CB-4A3E-DCF1-A90F-B34B820129E5}"/>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E4BFC383-B16D-A79F-448F-0E9A1B58EE49}"/>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D264BD6B-DD62-BA01-3B67-CB5E31E87544}"/>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0DBFDC2D-1DC7-3C88-4EB3-075AF3049693}"/>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58535069-2A39-C685-2303-51D08E281012}"/>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30" name="Group 29">
              <a:extLst>
                <a:ext uri="{FF2B5EF4-FFF2-40B4-BE49-F238E27FC236}">
                  <a16:creationId xmlns:a16="http://schemas.microsoft.com/office/drawing/2014/main" id="{F1CB70C3-90C3-8C41-0ED1-722E46CB486C}"/>
                </a:ext>
              </a:extLst>
            </p:cNvPr>
            <p:cNvGrpSpPr/>
            <p:nvPr/>
          </p:nvGrpSpPr>
          <p:grpSpPr>
            <a:xfrm>
              <a:off x="4531194" y="3289250"/>
              <a:ext cx="978408" cy="978363"/>
              <a:chOff x="4531194" y="3289250"/>
              <a:chExt cx="978408" cy="978363"/>
            </a:xfrm>
          </p:grpSpPr>
          <p:sp>
            <p:nvSpPr>
              <p:cNvPr id="31" name="Freeform: Shape 30">
                <a:extLst>
                  <a:ext uri="{FF2B5EF4-FFF2-40B4-BE49-F238E27FC236}">
                    <a16:creationId xmlns:a16="http://schemas.microsoft.com/office/drawing/2014/main" id="{00FC637A-5953-AA3F-F143-98184FB8E4B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261D1C45-A083-CF05-1CAE-A9DAE2D7B70B}"/>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DA631E30-9B9A-C22B-0D10-AD739F693584}"/>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Tree>
    <p:custDataLst>
      <p:tags r:id="rId1"/>
    </p:custDataLst>
    <p:extLst>
      <p:ext uri="{BB962C8B-B14F-4D97-AF65-F5344CB8AC3E}">
        <p14:creationId xmlns:p14="http://schemas.microsoft.com/office/powerpoint/2010/main" val="1380975060"/>
      </p:ext>
    </p:extLst>
  </p:cSld>
  <p:clrMapOvr>
    <a:masterClrMapping/>
  </p:clrMapOvr>
  <mc:AlternateContent xmlns:mc="http://schemas.openxmlformats.org/markup-compatibility/2006" xmlns:p14="http://schemas.microsoft.com/office/powerpoint/2010/main">
    <mc:Choice Requires="p14">
      <p:transition spd="med" p14:dur="700" advTm="11904">
        <p:fade/>
      </p:transition>
    </mc:Choice>
    <mc:Fallback xmlns="">
      <p:transition spd="med" advTm="1190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s-ES"/>
              <a:t>Stardardized method of naming</a:t>
            </a:r>
            <a:endParaRPr lang="en-NO" dirty="0"/>
          </a:p>
        </p:txBody>
      </p:sp>
      <p:sp>
        <p:nvSpPr>
          <p:cNvPr id="4" name="TextBox 3">
            <a:extLst>
              <a:ext uri="{FF2B5EF4-FFF2-40B4-BE49-F238E27FC236}">
                <a16:creationId xmlns:a16="http://schemas.microsoft.com/office/drawing/2014/main" id="{5D636D7E-4F01-6B56-FCF6-572DE74A4198}"/>
              </a:ext>
            </a:extLst>
          </p:cNvPr>
          <p:cNvSpPr txBox="1"/>
          <p:nvPr/>
        </p:nvSpPr>
        <p:spPr>
          <a:xfrm>
            <a:off x="4744108" y="1446227"/>
            <a:ext cx="2801350" cy="461666"/>
          </a:xfrm>
          <a:prstGeom prst="rect">
            <a:avLst/>
          </a:prstGeom>
          <a:noFill/>
        </p:spPr>
        <p:txBody>
          <a:bodyPr wrap="square" rtlCol="0">
            <a:spAutoFit/>
          </a:bodyPr>
          <a:lstStyle/>
          <a:p>
            <a:pPr algn="ctr">
              <a:buClr>
                <a:srgbClr val="008CCF"/>
              </a:buClr>
            </a:pPr>
            <a:r>
              <a:rPr lang="es-ES" sz="2400" dirty="0">
                <a:latin typeface="Rubik" pitchFamily="2" charset="-79"/>
                <a:cs typeface="Rubik" pitchFamily="2" charset="-79"/>
              </a:rPr>
              <a:t>Data </a:t>
            </a:r>
            <a:r>
              <a:rPr lang="es-ES" sz="2400" dirty="0" err="1">
                <a:latin typeface="Rubik" pitchFamily="2" charset="-79"/>
                <a:cs typeface="Rubik" pitchFamily="2" charset="-79"/>
              </a:rPr>
              <a:t>elements</a:t>
            </a:r>
            <a:endParaRPr lang="es-ES" sz="2400" dirty="0">
              <a:latin typeface="Rubik" pitchFamily="2" charset="-79"/>
              <a:cs typeface="Rubik" pitchFamily="2" charset="-79"/>
            </a:endParaRPr>
          </a:p>
        </p:txBody>
      </p:sp>
      <p:pic>
        <p:nvPicPr>
          <p:cNvPr id="30" name="Graphic 29">
            <a:extLst>
              <a:ext uri="{FF2B5EF4-FFF2-40B4-BE49-F238E27FC236}">
                <a16:creationId xmlns:a16="http://schemas.microsoft.com/office/drawing/2014/main" id="{ADE14394-F77F-A901-A88C-AC23118D98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4384" y="1963470"/>
            <a:ext cx="3743165" cy="1995403"/>
          </a:xfrm>
          <a:prstGeom prst="rect">
            <a:avLst/>
          </a:prstGeom>
        </p:spPr>
      </p:pic>
      <p:pic>
        <p:nvPicPr>
          <p:cNvPr id="31" name="Graphic 30" descr="Arrow: Clockwise curve with solid fill">
            <a:extLst>
              <a:ext uri="{FF2B5EF4-FFF2-40B4-BE49-F238E27FC236}">
                <a16:creationId xmlns:a16="http://schemas.microsoft.com/office/drawing/2014/main" id="{530174A9-D7CB-2C08-C31C-E10B9B2D2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951156" flipH="1" flipV="1">
            <a:off x="5280241" y="3256978"/>
            <a:ext cx="1427654" cy="1427654"/>
          </a:xfrm>
          <a:prstGeom prst="rect">
            <a:avLst/>
          </a:prstGeom>
        </p:spPr>
      </p:pic>
      <p:sp>
        <p:nvSpPr>
          <p:cNvPr id="5" name="TextBox 4">
            <a:extLst>
              <a:ext uri="{FF2B5EF4-FFF2-40B4-BE49-F238E27FC236}">
                <a16:creationId xmlns:a16="http://schemas.microsoft.com/office/drawing/2014/main" id="{7CC34036-2D1E-3719-FB75-5781721750C2}"/>
              </a:ext>
            </a:extLst>
          </p:cNvPr>
          <p:cNvSpPr txBox="1"/>
          <p:nvPr/>
        </p:nvSpPr>
        <p:spPr>
          <a:xfrm>
            <a:off x="4692650" y="4383126"/>
            <a:ext cx="1638300" cy="487634"/>
          </a:xfrm>
          <a:prstGeom prst="rect">
            <a:avLst/>
          </a:prstGeom>
          <a:noFill/>
        </p:spPr>
        <p:txBody>
          <a:bodyPr wrap="square" rtlCol="0">
            <a:spAutoFit/>
          </a:bodyPr>
          <a:lstStyle/>
          <a:p>
            <a:pPr algn="ctr">
              <a:lnSpc>
                <a:spcPts val="3300"/>
              </a:lnSpc>
              <a:buClr>
                <a:srgbClr val="008CCF"/>
              </a:buClr>
            </a:pPr>
            <a:r>
              <a:rPr lang="es-ES" sz="2400"/>
              <a:t>Name </a:t>
            </a:r>
          </a:p>
        </p:txBody>
      </p:sp>
    </p:spTree>
    <p:custDataLst>
      <p:tags r:id="rId1"/>
    </p:custDataLst>
    <p:extLst>
      <p:ext uri="{BB962C8B-B14F-4D97-AF65-F5344CB8AC3E}">
        <p14:creationId xmlns:p14="http://schemas.microsoft.com/office/powerpoint/2010/main" val="776979082"/>
      </p:ext>
    </p:extLst>
  </p:cSld>
  <p:clrMapOvr>
    <a:masterClrMapping/>
  </p:clrMapOvr>
  <mc:AlternateContent xmlns:mc="http://schemas.openxmlformats.org/markup-compatibility/2006" xmlns:p14="http://schemas.microsoft.com/office/powerpoint/2010/main">
    <mc:Choice Requires="p14">
      <p:transition spd="slow" p14:dur="2000" advTm="10992"/>
    </mc:Choice>
    <mc:Fallback xmlns="">
      <p:transition spd="slow" advTm="109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s-ES"/>
              <a:t>Stardardized method of naming</a:t>
            </a:r>
            <a:endParaRPr lang="en-NO" dirty="0"/>
          </a:p>
        </p:txBody>
      </p:sp>
      <p:sp>
        <p:nvSpPr>
          <p:cNvPr id="12" name="TextBox 11">
            <a:extLst>
              <a:ext uri="{FF2B5EF4-FFF2-40B4-BE49-F238E27FC236}">
                <a16:creationId xmlns:a16="http://schemas.microsoft.com/office/drawing/2014/main" id="{31F2BEA2-66F2-8338-94C5-A77AD488D5EF}"/>
              </a:ext>
            </a:extLst>
          </p:cNvPr>
          <p:cNvSpPr txBox="1"/>
          <p:nvPr/>
        </p:nvSpPr>
        <p:spPr>
          <a:xfrm>
            <a:off x="4744108" y="1446227"/>
            <a:ext cx="2801350" cy="461666"/>
          </a:xfrm>
          <a:prstGeom prst="rect">
            <a:avLst/>
          </a:prstGeom>
          <a:noFill/>
        </p:spPr>
        <p:txBody>
          <a:bodyPr wrap="square" rtlCol="0">
            <a:spAutoFit/>
          </a:bodyPr>
          <a:lstStyle/>
          <a:p>
            <a:pPr algn="ctr">
              <a:buClr>
                <a:srgbClr val="008CCF"/>
              </a:buClr>
            </a:pPr>
            <a:r>
              <a:rPr lang="es-ES" sz="2400" dirty="0">
                <a:latin typeface="Rubik" pitchFamily="2" charset="-79"/>
                <a:cs typeface="Rubik" pitchFamily="2" charset="-79"/>
              </a:rPr>
              <a:t>Data </a:t>
            </a:r>
            <a:r>
              <a:rPr lang="es-ES" sz="2400" dirty="0" err="1">
                <a:latin typeface="Rubik" pitchFamily="2" charset="-79"/>
                <a:cs typeface="Rubik" pitchFamily="2" charset="-79"/>
              </a:rPr>
              <a:t>elements</a:t>
            </a:r>
            <a:endParaRPr lang="es-ES" sz="2400" dirty="0">
              <a:latin typeface="Rubik" pitchFamily="2" charset="-79"/>
              <a:cs typeface="Rubik" pitchFamily="2" charset="-79"/>
            </a:endParaRPr>
          </a:p>
        </p:txBody>
      </p:sp>
      <p:pic>
        <p:nvPicPr>
          <p:cNvPr id="13" name="Graphic 12">
            <a:extLst>
              <a:ext uri="{FF2B5EF4-FFF2-40B4-BE49-F238E27FC236}">
                <a16:creationId xmlns:a16="http://schemas.microsoft.com/office/drawing/2014/main" id="{1441E16E-2A50-1A39-E5E8-6D2EC3463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4384" y="1963470"/>
            <a:ext cx="3743165" cy="1995403"/>
          </a:xfrm>
          <a:prstGeom prst="rect">
            <a:avLst/>
          </a:prstGeom>
        </p:spPr>
      </p:pic>
      <p:pic>
        <p:nvPicPr>
          <p:cNvPr id="14" name="Graphic 13">
            <a:extLst>
              <a:ext uri="{FF2B5EF4-FFF2-40B4-BE49-F238E27FC236}">
                <a16:creationId xmlns:a16="http://schemas.microsoft.com/office/drawing/2014/main" id="{4FE1854D-A41D-4AD3-B5BD-F8C32E9BB3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0" y="4160244"/>
            <a:ext cx="1196654" cy="1196654"/>
          </a:xfrm>
          <a:prstGeom prst="rect">
            <a:avLst/>
          </a:prstGeom>
        </p:spPr>
      </p:pic>
      <p:pic>
        <p:nvPicPr>
          <p:cNvPr id="15" name="Graphic 14">
            <a:extLst>
              <a:ext uri="{FF2B5EF4-FFF2-40B4-BE49-F238E27FC236}">
                <a16:creationId xmlns:a16="http://schemas.microsoft.com/office/drawing/2014/main" id="{0C128A18-466F-917A-282C-216D364E0D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45321" y="4232126"/>
            <a:ext cx="1046856" cy="1052890"/>
          </a:xfrm>
          <a:prstGeom prst="rect">
            <a:avLst/>
          </a:prstGeom>
        </p:spPr>
      </p:pic>
      <p:pic>
        <p:nvPicPr>
          <p:cNvPr id="16" name="Graphic 15">
            <a:extLst>
              <a:ext uri="{FF2B5EF4-FFF2-40B4-BE49-F238E27FC236}">
                <a16:creationId xmlns:a16="http://schemas.microsoft.com/office/drawing/2014/main" id="{1F7D74B4-85EC-6A3F-F50F-60400CD2F7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5824" y="4245672"/>
            <a:ext cx="1046856" cy="1025798"/>
          </a:xfrm>
          <a:prstGeom prst="rect">
            <a:avLst/>
          </a:prstGeom>
        </p:spPr>
      </p:pic>
      <p:pic>
        <p:nvPicPr>
          <p:cNvPr id="20" name="Graphic 19">
            <a:extLst>
              <a:ext uri="{FF2B5EF4-FFF2-40B4-BE49-F238E27FC236}">
                <a16:creationId xmlns:a16="http://schemas.microsoft.com/office/drawing/2014/main" id="{2F5436B4-912A-2FB7-0778-74D34F56C7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06327" y="4299995"/>
            <a:ext cx="779711" cy="917152"/>
          </a:xfrm>
          <a:prstGeom prst="rect">
            <a:avLst/>
          </a:prstGeom>
        </p:spPr>
      </p:pic>
      <p:grpSp>
        <p:nvGrpSpPr>
          <p:cNvPr id="21" name="Group 20">
            <a:extLst>
              <a:ext uri="{FF2B5EF4-FFF2-40B4-BE49-F238E27FC236}">
                <a16:creationId xmlns:a16="http://schemas.microsoft.com/office/drawing/2014/main" id="{FA876556-B949-FEDE-CFA5-E25F0ED9E333}"/>
              </a:ext>
            </a:extLst>
          </p:cNvPr>
          <p:cNvGrpSpPr/>
          <p:nvPr/>
        </p:nvGrpSpPr>
        <p:grpSpPr>
          <a:xfrm>
            <a:off x="9169683" y="4329105"/>
            <a:ext cx="1172674" cy="858932"/>
            <a:chOff x="9400591" y="4042175"/>
            <a:chExt cx="1285506" cy="941576"/>
          </a:xfrm>
        </p:grpSpPr>
        <p:sp>
          <p:nvSpPr>
            <p:cNvPr id="22" name="Freeform: Shape 21">
              <a:extLst>
                <a:ext uri="{FF2B5EF4-FFF2-40B4-BE49-F238E27FC236}">
                  <a16:creationId xmlns:a16="http://schemas.microsoft.com/office/drawing/2014/main" id="{088C8471-8AF1-811B-D0F7-46812341FAAD}"/>
                </a:ext>
              </a:extLst>
            </p:cNvPr>
            <p:cNvSpPr/>
            <p:nvPr/>
          </p:nvSpPr>
          <p:spPr>
            <a:xfrm>
              <a:off x="9469270" y="4042175"/>
              <a:ext cx="272503" cy="272503"/>
            </a:xfrm>
            <a:custGeom>
              <a:avLst/>
              <a:gdLst>
                <a:gd name="connsiteX0" fmla="*/ 272504 w 272503"/>
                <a:gd name="connsiteY0" fmla="*/ 136252 h 272503"/>
                <a:gd name="connsiteX1" fmla="*/ 136252 w 272503"/>
                <a:gd name="connsiteY1" fmla="*/ 272503 h 272503"/>
                <a:gd name="connsiteX2" fmla="*/ 0 w 272503"/>
                <a:gd name="connsiteY2" fmla="*/ 136252 h 272503"/>
                <a:gd name="connsiteX3" fmla="*/ 136252 w 272503"/>
                <a:gd name="connsiteY3" fmla="*/ 0 h 272503"/>
                <a:gd name="connsiteX4" fmla="*/ 272504 w 272503"/>
                <a:gd name="connsiteY4" fmla="*/ 136252 h 272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03" h="272503">
                  <a:moveTo>
                    <a:pt x="272504" y="136252"/>
                  </a:moveTo>
                  <a:cubicBezTo>
                    <a:pt x="272504" y="211501"/>
                    <a:pt x="211502" y="272503"/>
                    <a:pt x="136252" y="272503"/>
                  </a:cubicBezTo>
                  <a:cubicBezTo>
                    <a:pt x="61002" y="272503"/>
                    <a:pt x="0" y="211501"/>
                    <a:pt x="0" y="136252"/>
                  </a:cubicBezTo>
                  <a:cubicBezTo>
                    <a:pt x="0" y="61002"/>
                    <a:pt x="61002" y="0"/>
                    <a:pt x="136252" y="0"/>
                  </a:cubicBezTo>
                  <a:cubicBezTo>
                    <a:pt x="211502" y="0"/>
                    <a:pt x="272504" y="61002"/>
                    <a:pt x="272504" y="136252"/>
                  </a:cubicBezTo>
                  <a:close/>
                </a:path>
              </a:pathLst>
            </a:custGeom>
            <a:solidFill>
              <a:srgbClr val="093371"/>
            </a:solidFill>
            <a:ln w="2201"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EC8A8A4B-CC65-B3A0-87C6-83C25C534E15}"/>
                </a:ext>
              </a:extLst>
            </p:cNvPr>
            <p:cNvSpPr/>
            <p:nvPr/>
          </p:nvSpPr>
          <p:spPr>
            <a:xfrm>
              <a:off x="9400591" y="4361203"/>
              <a:ext cx="412078" cy="622548"/>
            </a:xfrm>
            <a:custGeom>
              <a:avLst/>
              <a:gdLst>
                <a:gd name="connsiteX0" fmla="*/ 206039 w 412078"/>
                <a:gd name="connsiteY0" fmla="*/ 0 h 622548"/>
                <a:gd name="connsiteX1" fmla="*/ 206039 w 412078"/>
                <a:gd name="connsiteY1" fmla="*/ 0 h 622548"/>
                <a:gd name="connsiteX2" fmla="*/ 412079 w 412078"/>
                <a:gd name="connsiteY2" fmla="*/ 206039 h 622548"/>
                <a:gd name="connsiteX3" fmla="*/ 412079 w 412078"/>
                <a:gd name="connsiteY3" fmla="*/ 586879 h 622548"/>
                <a:gd name="connsiteX4" fmla="*/ 376409 w 412078"/>
                <a:gd name="connsiteY4" fmla="*/ 622549 h 622548"/>
                <a:gd name="connsiteX5" fmla="*/ 35669 w 412078"/>
                <a:gd name="connsiteY5" fmla="*/ 622549 h 622548"/>
                <a:gd name="connsiteX6" fmla="*/ 0 w 412078"/>
                <a:gd name="connsiteY6" fmla="*/ 586879 h 622548"/>
                <a:gd name="connsiteX7" fmla="*/ 0 w 412078"/>
                <a:gd name="connsiteY7" fmla="*/ 206039 h 622548"/>
                <a:gd name="connsiteX8" fmla="*/ 206039 w 412078"/>
                <a:gd name="connsiteY8" fmla="*/ 0 h 6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78" h="622548">
                  <a:moveTo>
                    <a:pt x="206039" y="0"/>
                  </a:moveTo>
                  <a:lnTo>
                    <a:pt x="206039" y="0"/>
                  </a:lnTo>
                  <a:cubicBezTo>
                    <a:pt x="319760" y="0"/>
                    <a:pt x="412079" y="92319"/>
                    <a:pt x="412079" y="206039"/>
                  </a:cubicBezTo>
                  <a:lnTo>
                    <a:pt x="412079" y="586879"/>
                  </a:lnTo>
                  <a:cubicBezTo>
                    <a:pt x="412079" y="606553"/>
                    <a:pt x="396105" y="622549"/>
                    <a:pt x="376409" y="622549"/>
                  </a:cubicBezTo>
                  <a:lnTo>
                    <a:pt x="35669" y="622549"/>
                  </a:lnTo>
                  <a:cubicBezTo>
                    <a:pt x="15974" y="622549"/>
                    <a:pt x="0" y="606575"/>
                    <a:pt x="0" y="586879"/>
                  </a:cubicBezTo>
                  <a:lnTo>
                    <a:pt x="0" y="206039"/>
                  </a:lnTo>
                  <a:cubicBezTo>
                    <a:pt x="0" y="92319"/>
                    <a:pt x="92319" y="0"/>
                    <a:pt x="206039" y="0"/>
                  </a:cubicBezTo>
                  <a:close/>
                </a:path>
              </a:pathLst>
            </a:custGeom>
            <a:solidFill>
              <a:srgbClr val="093371"/>
            </a:solidFill>
            <a:ln w="2201"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7BB0D4C8-FB6D-2CC0-E722-6C063B42E169}"/>
                </a:ext>
              </a:extLst>
            </p:cNvPr>
            <p:cNvSpPr/>
            <p:nvPr/>
          </p:nvSpPr>
          <p:spPr>
            <a:xfrm>
              <a:off x="9984368" y="4361092"/>
              <a:ext cx="180206" cy="180206"/>
            </a:xfrm>
            <a:custGeom>
              <a:avLst/>
              <a:gdLst>
                <a:gd name="connsiteX0" fmla="*/ 180207 w 180206"/>
                <a:gd name="connsiteY0" fmla="*/ 90103 h 180206"/>
                <a:gd name="connsiteX1" fmla="*/ 90103 w 180206"/>
                <a:gd name="connsiteY1" fmla="*/ 180207 h 180206"/>
                <a:gd name="connsiteX2" fmla="*/ 0 w 180206"/>
                <a:gd name="connsiteY2" fmla="*/ 90103 h 180206"/>
                <a:gd name="connsiteX3" fmla="*/ 90103 w 180206"/>
                <a:gd name="connsiteY3" fmla="*/ 0 h 180206"/>
                <a:gd name="connsiteX4" fmla="*/ 180207 w 180206"/>
                <a:gd name="connsiteY4" fmla="*/ 90103 h 18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206" h="180206">
                  <a:moveTo>
                    <a:pt x="180207" y="90103"/>
                  </a:moveTo>
                  <a:cubicBezTo>
                    <a:pt x="180207" y="139866"/>
                    <a:pt x="139866" y="180207"/>
                    <a:pt x="90103" y="180207"/>
                  </a:cubicBezTo>
                  <a:cubicBezTo>
                    <a:pt x="40341" y="180207"/>
                    <a:pt x="0" y="139866"/>
                    <a:pt x="0" y="90103"/>
                  </a:cubicBezTo>
                  <a:cubicBezTo>
                    <a:pt x="0" y="40341"/>
                    <a:pt x="40341" y="0"/>
                    <a:pt x="90103" y="0"/>
                  </a:cubicBezTo>
                  <a:cubicBezTo>
                    <a:pt x="139866" y="0"/>
                    <a:pt x="180207" y="40341"/>
                    <a:pt x="180207" y="90103"/>
                  </a:cubicBezTo>
                  <a:close/>
                </a:path>
              </a:pathLst>
            </a:custGeom>
            <a:solidFill>
              <a:srgbClr val="093371"/>
            </a:solidFill>
            <a:ln w="2201"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7DDB1DB6-8E9E-5780-4942-EFFAD72F1557}"/>
                </a:ext>
              </a:extLst>
            </p:cNvPr>
            <p:cNvSpPr/>
            <p:nvPr/>
          </p:nvSpPr>
          <p:spPr>
            <a:xfrm>
              <a:off x="9938973" y="4572072"/>
              <a:ext cx="272481" cy="411679"/>
            </a:xfrm>
            <a:custGeom>
              <a:avLst/>
              <a:gdLst>
                <a:gd name="connsiteX0" fmla="*/ 136230 w 272481"/>
                <a:gd name="connsiteY0" fmla="*/ 0 h 411679"/>
                <a:gd name="connsiteX1" fmla="*/ 136230 w 272481"/>
                <a:gd name="connsiteY1" fmla="*/ 0 h 411679"/>
                <a:gd name="connsiteX2" fmla="*/ 272481 w 272481"/>
                <a:gd name="connsiteY2" fmla="*/ 136252 h 411679"/>
                <a:gd name="connsiteX3" fmla="*/ 272481 w 272481"/>
                <a:gd name="connsiteY3" fmla="*/ 377185 h 411679"/>
                <a:gd name="connsiteX4" fmla="*/ 237986 w 272481"/>
                <a:gd name="connsiteY4" fmla="*/ 411680 h 411679"/>
                <a:gd name="connsiteX5" fmla="*/ 34495 w 272481"/>
                <a:gd name="connsiteY5" fmla="*/ 411680 h 411679"/>
                <a:gd name="connsiteX6" fmla="*/ 0 w 272481"/>
                <a:gd name="connsiteY6" fmla="*/ 377185 h 411679"/>
                <a:gd name="connsiteX7" fmla="*/ 0 w 272481"/>
                <a:gd name="connsiteY7" fmla="*/ 136252 h 411679"/>
                <a:gd name="connsiteX8" fmla="*/ 136252 w 272481"/>
                <a:gd name="connsiteY8" fmla="*/ 0 h 41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481" h="411679">
                  <a:moveTo>
                    <a:pt x="136230" y="0"/>
                  </a:moveTo>
                  <a:lnTo>
                    <a:pt x="136230" y="0"/>
                  </a:lnTo>
                  <a:cubicBezTo>
                    <a:pt x="211423" y="0"/>
                    <a:pt x="272481" y="61058"/>
                    <a:pt x="272481" y="136252"/>
                  </a:cubicBezTo>
                  <a:lnTo>
                    <a:pt x="272481" y="377185"/>
                  </a:lnTo>
                  <a:cubicBezTo>
                    <a:pt x="272481" y="396216"/>
                    <a:pt x="257017" y="411680"/>
                    <a:pt x="237986" y="411680"/>
                  </a:cubicBezTo>
                  <a:lnTo>
                    <a:pt x="34495" y="411680"/>
                  </a:lnTo>
                  <a:cubicBezTo>
                    <a:pt x="15464" y="411680"/>
                    <a:pt x="0" y="396216"/>
                    <a:pt x="0" y="377185"/>
                  </a:cubicBezTo>
                  <a:lnTo>
                    <a:pt x="0" y="136252"/>
                  </a:lnTo>
                  <a:cubicBezTo>
                    <a:pt x="0" y="61058"/>
                    <a:pt x="61059" y="0"/>
                    <a:pt x="136252" y="0"/>
                  </a:cubicBezTo>
                  <a:close/>
                </a:path>
              </a:pathLst>
            </a:custGeom>
            <a:solidFill>
              <a:srgbClr val="093371"/>
            </a:solidFill>
            <a:ln w="2201"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5E4850A2-9DE2-A6AB-09A4-EF60CAC6DF0A}"/>
                </a:ext>
              </a:extLst>
            </p:cNvPr>
            <p:cNvSpPr/>
            <p:nvPr/>
          </p:nvSpPr>
          <p:spPr>
            <a:xfrm>
              <a:off x="10397643" y="4192827"/>
              <a:ext cx="228902" cy="228902"/>
            </a:xfrm>
            <a:custGeom>
              <a:avLst/>
              <a:gdLst>
                <a:gd name="connsiteX0" fmla="*/ 228903 w 228902"/>
                <a:gd name="connsiteY0" fmla="*/ 114451 h 228902"/>
                <a:gd name="connsiteX1" fmla="*/ 114451 w 228902"/>
                <a:gd name="connsiteY1" fmla="*/ 228903 h 228902"/>
                <a:gd name="connsiteX2" fmla="*/ 0 w 228902"/>
                <a:gd name="connsiteY2" fmla="*/ 114451 h 228902"/>
                <a:gd name="connsiteX3" fmla="*/ 114451 w 228902"/>
                <a:gd name="connsiteY3" fmla="*/ 0 h 228902"/>
                <a:gd name="connsiteX4" fmla="*/ 228903 w 228902"/>
                <a:gd name="connsiteY4" fmla="*/ 114451 h 22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02" h="228902">
                  <a:moveTo>
                    <a:pt x="228903" y="114451"/>
                  </a:moveTo>
                  <a:cubicBezTo>
                    <a:pt x="228903" y="177661"/>
                    <a:pt x="177661" y="228903"/>
                    <a:pt x="114451" y="228903"/>
                  </a:cubicBezTo>
                  <a:cubicBezTo>
                    <a:pt x="51242" y="228903"/>
                    <a:pt x="0" y="177661"/>
                    <a:pt x="0" y="114451"/>
                  </a:cubicBezTo>
                  <a:cubicBezTo>
                    <a:pt x="0" y="51242"/>
                    <a:pt x="51242" y="0"/>
                    <a:pt x="114451" y="0"/>
                  </a:cubicBezTo>
                  <a:cubicBezTo>
                    <a:pt x="177661" y="0"/>
                    <a:pt x="228903" y="51242"/>
                    <a:pt x="228903" y="114451"/>
                  </a:cubicBezTo>
                  <a:close/>
                </a:path>
              </a:pathLst>
            </a:custGeom>
            <a:solidFill>
              <a:srgbClr val="093371"/>
            </a:solidFill>
            <a:ln w="2201"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D26E25F2-FC98-8662-9CFF-FCEC4DD752FF}"/>
                </a:ext>
              </a:extLst>
            </p:cNvPr>
            <p:cNvSpPr/>
            <p:nvPr/>
          </p:nvSpPr>
          <p:spPr>
            <a:xfrm>
              <a:off x="10339952" y="4460811"/>
              <a:ext cx="346145" cy="522940"/>
            </a:xfrm>
            <a:custGeom>
              <a:avLst/>
              <a:gdLst>
                <a:gd name="connsiteX0" fmla="*/ 173073 w 346145"/>
                <a:gd name="connsiteY0" fmla="*/ 0 h 522940"/>
                <a:gd name="connsiteX1" fmla="*/ 173073 w 346145"/>
                <a:gd name="connsiteY1" fmla="*/ 0 h 522940"/>
                <a:gd name="connsiteX2" fmla="*/ 346146 w 346145"/>
                <a:gd name="connsiteY2" fmla="*/ 173073 h 522940"/>
                <a:gd name="connsiteX3" fmla="*/ 346146 w 346145"/>
                <a:gd name="connsiteY3" fmla="*/ 487981 h 522940"/>
                <a:gd name="connsiteX4" fmla="*/ 311186 w 346145"/>
                <a:gd name="connsiteY4" fmla="*/ 522941 h 522940"/>
                <a:gd name="connsiteX5" fmla="*/ 34960 w 346145"/>
                <a:gd name="connsiteY5" fmla="*/ 522941 h 522940"/>
                <a:gd name="connsiteX6" fmla="*/ 0 w 346145"/>
                <a:gd name="connsiteY6" fmla="*/ 487981 h 522940"/>
                <a:gd name="connsiteX7" fmla="*/ 0 w 346145"/>
                <a:gd name="connsiteY7" fmla="*/ 173073 h 522940"/>
                <a:gd name="connsiteX8" fmla="*/ 173073 w 346145"/>
                <a:gd name="connsiteY8" fmla="*/ 0 h 52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45" h="522940">
                  <a:moveTo>
                    <a:pt x="173073" y="0"/>
                  </a:moveTo>
                  <a:lnTo>
                    <a:pt x="173073" y="0"/>
                  </a:lnTo>
                  <a:cubicBezTo>
                    <a:pt x="268604" y="0"/>
                    <a:pt x="346146" y="77542"/>
                    <a:pt x="346146" y="173073"/>
                  </a:cubicBezTo>
                  <a:lnTo>
                    <a:pt x="346146" y="487981"/>
                  </a:lnTo>
                  <a:cubicBezTo>
                    <a:pt x="346146" y="507277"/>
                    <a:pt x="330483" y="522941"/>
                    <a:pt x="311186" y="522941"/>
                  </a:cubicBezTo>
                  <a:lnTo>
                    <a:pt x="34960" y="522941"/>
                  </a:lnTo>
                  <a:cubicBezTo>
                    <a:pt x="15663" y="522941"/>
                    <a:pt x="0" y="507277"/>
                    <a:pt x="0" y="487981"/>
                  </a:cubicBezTo>
                  <a:lnTo>
                    <a:pt x="0" y="173073"/>
                  </a:lnTo>
                  <a:cubicBezTo>
                    <a:pt x="0" y="77542"/>
                    <a:pt x="77542" y="0"/>
                    <a:pt x="173073" y="0"/>
                  </a:cubicBezTo>
                  <a:close/>
                </a:path>
              </a:pathLst>
            </a:custGeom>
            <a:solidFill>
              <a:srgbClr val="093371"/>
            </a:solidFill>
            <a:ln w="2201"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1719E13C-2AC8-B47A-FB66-7CB2FB90FA1C}"/>
                </a:ext>
              </a:extLst>
            </p:cNvPr>
            <p:cNvSpPr/>
            <p:nvPr/>
          </p:nvSpPr>
          <p:spPr>
            <a:xfrm>
              <a:off x="9796917" y="4315542"/>
              <a:ext cx="142765" cy="142765"/>
            </a:xfrm>
            <a:custGeom>
              <a:avLst/>
              <a:gdLst>
                <a:gd name="connsiteX0" fmla="*/ 142765 w 142765"/>
                <a:gd name="connsiteY0" fmla="*/ 71383 h 142765"/>
                <a:gd name="connsiteX1" fmla="*/ 71383 w 142765"/>
                <a:gd name="connsiteY1" fmla="*/ 142765 h 142765"/>
                <a:gd name="connsiteX2" fmla="*/ 0 w 142765"/>
                <a:gd name="connsiteY2" fmla="*/ 71383 h 142765"/>
                <a:gd name="connsiteX3" fmla="*/ 71383 w 142765"/>
                <a:gd name="connsiteY3" fmla="*/ 0 h 142765"/>
                <a:gd name="connsiteX4" fmla="*/ 142765 w 142765"/>
                <a:gd name="connsiteY4" fmla="*/ 71383 h 14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65" h="142765">
                  <a:moveTo>
                    <a:pt x="142765" y="71383"/>
                  </a:moveTo>
                  <a:cubicBezTo>
                    <a:pt x="142765" y="110806"/>
                    <a:pt x="110806" y="142765"/>
                    <a:pt x="71383" y="142765"/>
                  </a:cubicBezTo>
                  <a:cubicBezTo>
                    <a:pt x="31959" y="142765"/>
                    <a:pt x="0" y="110806"/>
                    <a:pt x="0" y="71383"/>
                  </a:cubicBezTo>
                  <a:cubicBezTo>
                    <a:pt x="0" y="31959"/>
                    <a:pt x="31959" y="0"/>
                    <a:pt x="71383" y="0"/>
                  </a:cubicBezTo>
                  <a:cubicBezTo>
                    <a:pt x="110806" y="0"/>
                    <a:pt x="142765" y="31959"/>
                    <a:pt x="142765" y="71383"/>
                  </a:cubicBezTo>
                  <a:close/>
                </a:path>
              </a:pathLst>
            </a:custGeom>
            <a:solidFill>
              <a:schemeClr val="accent1"/>
            </a:solidFill>
            <a:ln w="2201"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E89B9BF7-3DD5-F01E-FEF7-3818589F3E90}"/>
                </a:ext>
              </a:extLst>
            </p:cNvPr>
            <p:cNvSpPr/>
            <p:nvPr/>
          </p:nvSpPr>
          <p:spPr>
            <a:xfrm rot="2700000">
              <a:off x="9591668" y="4415387"/>
              <a:ext cx="215898" cy="282052"/>
            </a:xfrm>
            <a:custGeom>
              <a:avLst/>
              <a:gdLst>
                <a:gd name="connsiteX0" fmla="*/ 107960 w 215898"/>
                <a:gd name="connsiteY0" fmla="*/ 0 h 282052"/>
                <a:gd name="connsiteX1" fmla="*/ 107960 w 215898"/>
                <a:gd name="connsiteY1" fmla="*/ 0 h 282052"/>
                <a:gd name="connsiteX2" fmla="*/ 215898 w 215898"/>
                <a:gd name="connsiteY2" fmla="*/ 107938 h 282052"/>
                <a:gd name="connsiteX3" fmla="*/ 215898 w 215898"/>
                <a:gd name="connsiteY3" fmla="*/ 263376 h 282052"/>
                <a:gd name="connsiteX4" fmla="*/ 197222 w 215898"/>
                <a:gd name="connsiteY4" fmla="*/ 282052 h 282052"/>
                <a:gd name="connsiteX5" fmla="*/ 174114 w 215898"/>
                <a:gd name="connsiteY5" fmla="*/ 282052 h 282052"/>
                <a:gd name="connsiteX6" fmla="*/ 0 w 215898"/>
                <a:gd name="connsiteY6" fmla="*/ 107938 h 282052"/>
                <a:gd name="connsiteX7" fmla="*/ 0 w 215898"/>
                <a:gd name="connsiteY7" fmla="*/ 107938 h 282052"/>
                <a:gd name="connsiteX8" fmla="*/ 107938 w 215898"/>
                <a:gd name="connsiteY8" fmla="*/ 0 h 28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98" h="282052">
                  <a:moveTo>
                    <a:pt x="107960" y="0"/>
                  </a:moveTo>
                  <a:lnTo>
                    <a:pt x="107960" y="0"/>
                  </a:lnTo>
                  <a:cubicBezTo>
                    <a:pt x="167534" y="0"/>
                    <a:pt x="215898" y="48364"/>
                    <a:pt x="215898" y="107938"/>
                  </a:cubicBezTo>
                  <a:lnTo>
                    <a:pt x="215898" y="263376"/>
                  </a:lnTo>
                  <a:cubicBezTo>
                    <a:pt x="215898" y="273678"/>
                    <a:pt x="207524" y="282052"/>
                    <a:pt x="197222" y="282052"/>
                  </a:cubicBezTo>
                  <a:lnTo>
                    <a:pt x="174114" y="282052"/>
                  </a:lnTo>
                  <a:cubicBezTo>
                    <a:pt x="78029" y="282052"/>
                    <a:pt x="0" y="204045"/>
                    <a:pt x="0" y="107938"/>
                  </a:cubicBezTo>
                  <a:lnTo>
                    <a:pt x="0" y="107938"/>
                  </a:lnTo>
                  <a:cubicBezTo>
                    <a:pt x="0" y="48364"/>
                    <a:pt x="48364" y="0"/>
                    <a:pt x="107938" y="0"/>
                  </a:cubicBezTo>
                  <a:close/>
                </a:path>
              </a:pathLst>
            </a:custGeom>
            <a:solidFill>
              <a:schemeClr val="accent1"/>
            </a:solidFill>
            <a:ln w="2201"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4089887302"/>
      </p:ext>
    </p:extLst>
  </p:cSld>
  <p:clrMapOvr>
    <a:masterClrMapping/>
  </p:clrMapOvr>
  <mc:AlternateContent xmlns:mc="http://schemas.openxmlformats.org/markup-compatibility/2006" xmlns:p14="http://schemas.microsoft.com/office/powerpoint/2010/main">
    <mc:Choice Requires="p14">
      <p:transition spd="slow" p14:dur="2000" advTm="8520"/>
    </mc:Choice>
    <mc:Fallback xmlns="">
      <p:transition spd="slow" advTm="8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anim calcmode="lin" valueType="num">
                                      <p:cBhvr>
                                        <p:cTn id="14" dur="500" fill="hold"/>
                                        <p:tgtEl>
                                          <p:spTgt spid="15"/>
                                        </p:tgtEl>
                                        <p:attrNameLst>
                                          <p:attrName>ppt_x</p:attrName>
                                        </p:attrNameLst>
                                      </p:cBhvr>
                                      <p:tavLst>
                                        <p:tav tm="0">
                                          <p:val>
                                            <p:strVal val="#ppt_x"/>
                                          </p:val>
                                        </p:tav>
                                        <p:tav tm="100000">
                                          <p:val>
                                            <p:strVal val="#ppt_x"/>
                                          </p:val>
                                        </p:tav>
                                      </p:tavLst>
                                    </p:anim>
                                    <p:anim calcmode="lin" valueType="num">
                                      <p:cBhvr>
                                        <p:cTn id="15" dur="5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anim calcmode="lin" valueType="num">
                                      <p:cBhvr>
                                        <p:cTn id="26" dur="500" fill="hold"/>
                                        <p:tgtEl>
                                          <p:spTgt spid="20"/>
                                        </p:tgtEl>
                                        <p:attrNameLst>
                                          <p:attrName>ppt_x</p:attrName>
                                        </p:attrNameLst>
                                      </p:cBhvr>
                                      <p:tavLst>
                                        <p:tav tm="0">
                                          <p:val>
                                            <p:strVal val="#ppt_x"/>
                                          </p:val>
                                        </p:tav>
                                        <p:tav tm="100000">
                                          <p:val>
                                            <p:strVal val="#ppt_x"/>
                                          </p:val>
                                        </p:tav>
                                      </p:tavLst>
                                    </p:anim>
                                    <p:anim calcmode="lin" valueType="num">
                                      <p:cBhvr>
                                        <p:cTn id="27" dur="500" fill="hold"/>
                                        <p:tgtEl>
                                          <p:spTgt spid="20"/>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anim calcmode="lin" valueType="num">
                                      <p:cBhvr>
                                        <p:cTn id="32" dur="500" fill="hold"/>
                                        <p:tgtEl>
                                          <p:spTgt spid="21"/>
                                        </p:tgtEl>
                                        <p:attrNameLst>
                                          <p:attrName>ppt_x</p:attrName>
                                        </p:attrNameLst>
                                      </p:cBhvr>
                                      <p:tavLst>
                                        <p:tav tm="0">
                                          <p:val>
                                            <p:strVal val="#ppt_x"/>
                                          </p:val>
                                        </p:tav>
                                        <p:tav tm="100000">
                                          <p:val>
                                            <p:strVal val="#ppt_x"/>
                                          </p:val>
                                        </p:tav>
                                      </p:tavLst>
                                    </p:anim>
                                    <p:anim calcmode="lin" valueType="num">
                                      <p:cBhvr>
                                        <p:cTn id="33"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s-ES"/>
              <a:t>Where no protocols are being followed…</a:t>
            </a:r>
            <a:endParaRPr lang="en-NO" dirty="0"/>
          </a:p>
        </p:txBody>
      </p:sp>
      <p:sp>
        <p:nvSpPr>
          <p:cNvPr id="25" name="TextBox 24">
            <a:extLst>
              <a:ext uri="{FF2B5EF4-FFF2-40B4-BE49-F238E27FC236}">
                <a16:creationId xmlns:a16="http://schemas.microsoft.com/office/drawing/2014/main" id="{6FFB11E4-E5EC-1E31-D33B-7B5659F2027B}"/>
              </a:ext>
            </a:extLst>
          </p:cNvPr>
          <p:cNvSpPr txBox="1"/>
          <p:nvPr/>
        </p:nvSpPr>
        <p:spPr>
          <a:xfrm>
            <a:off x="5133975" y="2805263"/>
            <a:ext cx="4514850" cy="1693733"/>
          </a:xfrm>
          <a:prstGeom prst="rect">
            <a:avLst/>
          </a:prstGeom>
          <a:noFill/>
        </p:spPr>
        <p:txBody>
          <a:bodyPr wrap="square" rtlCol="0">
            <a:spAutoFit/>
          </a:bodyPr>
          <a:lstStyle/>
          <a:p>
            <a:pPr marL="342900" indent="-342900" algn="l">
              <a:lnSpc>
                <a:spcPct val="150000"/>
              </a:lnSpc>
              <a:buClr>
                <a:srgbClr val="008CCF"/>
              </a:buClr>
              <a:buFont typeface="Rubik" pitchFamily="2" charset="-79"/>
              <a:buChar char="•"/>
            </a:pPr>
            <a:r>
              <a:rPr lang="es-ES" sz="2400"/>
              <a:t>Can’t locate items</a:t>
            </a:r>
          </a:p>
          <a:p>
            <a:pPr marL="342900" indent="-342900" algn="l">
              <a:lnSpc>
                <a:spcPct val="150000"/>
              </a:lnSpc>
              <a:buClr>
                <a:srgbClr val="008CCF"/>
              </a:buClr>
              <a:buFont typeface="Rubik" pitchFamily="2" charset="-79"/>
              <a:buChar char="•"/>
            </a:pPr>
            <a:r>
              <a:rPr lang="es-ES" sz="2400"/>
              <a:t>May create duplicate copies</a:t>
            </a:r>
          </a:p>
          <a:p>
            <a:pPr marL="342900" indent="-342900" algn="l">
              <a:lnSpc>
                <a:spcPct val="150000"/>
              </a:lnSpc>
              <a:buClr>
                <a:srgbClr val="008CCF"/>
              </a:buClr>
              <a:buFont typeface="Rubik" pitchFamily="2" charset="-79"/>
              <a:buChar char="•"/>
            </a:pPr>
            <a:r>
              <a:rPr lang="es-ES" sz="2400"/>
              <a:t>Leads to system clutter</a:t>
            </a:r>
          </a:p>
        </p:txBody>
      </p:sp>
      <p:pic>
        <p:nvPicPr>
          <p:cNvPr id="27" name="Graphic 26">
            <a:extLst>
              <a:ext uri="{FF2B5EF4-FFF2-40B4-BE49-F238E27FC236}">
                <a16:creationId xmlns:a16="http://schemas.microsoft.com/office/drawing/2014/main" id="{813494DF-54EB-7FB7-970E-A12B8B708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942120" y="2889250"/>
            <a:ext cx="1464187" cy="1411460"/>
          </a:xfrm>
          <a:prstGeom prst="rect">
            <a:avLst/>
          </a:prstGeom>
        </p:spPr>
      </p:pic>
    </p:spTree>
    <p:custDataLst>
      <p:tags r:id="rId1"/>
    </p:custDataLst>
    <p:extLst>
      <p:ext uri="{BB962C8B-B14F-4D97-AF65-F5344CB8AC3E}">
        <p14:creationId xmlns:p14="http://schemas.microsoft.com/office/powerpoint/2010/main" val="2420012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22" advTm="24864">
        <p159:morph option="byObject"/>
      </p:transition>
    </mc:Choice>
    <mc:Fallback xmlns="">
      <p:transition spd="slow" advTm="248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fade">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s-ES"/>
              <a:t>Where no protocols are being followed…</a:t>
            </a:r>
            <a:endParaRPr lang="en-NO" dirty="0"/>
          </a:p>
        </p:txBody>
      </p:sp>
      <p:pic>
        <p:nvPicPr>
          <p:cNvPr id="5" name="Graphic 4">
            <a:extLst>
              <a:ext uri="{FF2B5EF4-FFF2-40B4-BE49-F238E27FC236}">
                <a16:creationId xmlns:a16="http://schemas.microsoft.com/office/drawing/2014/main" id="{03FED23B-539E-C163-5785-6DD12F2459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081821" y="1185690"/>
            <a:ext cx="714508" cy="688778"/>
          </a:xfrm>
          <a:prstGeom prst="rect">
            <a:avLst/>
          </a:prstGeom>
        </p:spPr>
      </p:pic>
      <p:pic>
        <p:nvPicPr>
          <p:cNvPr id="6" name="Graphic 5">
            <a:extLst>
              <a:ext uri="{FF2B5EF4-FFF2-40B4-BE49-F238E27FC236}">
                <a16:creationId xmlns:a16="http://schemas.microsoft.com/office/drawing/2014/main" id="{15EA4B06-586B-F115-B7A0-5CFDBBB76E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444131" y="1185690"/>
            <a:ext cx="714508" cy="688778"/>
          </a:xfrm>
          <a:prstGeom prst="rect">
            <a:avLst/>
          </a:prstGeom>
        </p:spPr>
      </p:pic>
      <p:pic>
        <p:nvPicPr>
          <p:cNvPr id="7" name="Graphic 6">
            <a:extLst>
              <a:ext uri="{FF2B5EF4-FFF2-40B4-BE49-F238E27FC236}">
                <a16:creationId xmlns:a16="http://schemas.microsoft.com/office/drawing/2014/main" id="{8675D904-4E9B-F48B-F8FF-89EBB66AF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444131" y="5622910"/>
            <a:ext cx="714508" cy="688778"/>
          </a:xfrm>
          <a:prstGeom prst="rect">
            <a:avLst/>
          </a:prstGeom>
        </p:spPr>
      </p:pic>
      <p:pic>
        <p:nvPicPr>
          <p:cNvPr id="8" name="Graphic 7">
            <a:extLst>
              <a:ext uri="{FF2B5EF4-FFF2-40B4-BE49-F238E27FC236}">
                <a16:creationId xmlns:a16="http://schemas.microsoft.com/office/drawing/2014/main" id="{218B6B7F-AE07-8F2F-785B-537CAA309F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081821" y="5622910"/>
            <a:ext cx="714508" cy="688778"/>
          </a:xfrm>
          <a:prstGeom prst="rect">
            <a:avLst/>
          </a:prstGeom>
        </p:spPr>
      </p:pic>
      <p:pic>
        <p:nvPicPr>
          <p:cNvPr id="9" name="Graphic 8">
            <a:extLst>
              <a:ext uri="{FF2B5EF4-FFF2-40B4-BE49-F238E27FC236}">
                <a16:creationId xmlns:a16="http://schemas.microsoft.com/office/drawing/2014/main" id="{929FA30F-A99C-F835-BF72-020E5C1236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022931" y="3261219"/>
            <a:ext cx="714508" cy="688778"/>
          </a:xfrm>
          <a:prstGeom prst="rect">
            <a:avLst/>
          </a:prstGeom>
        </p:spPr>
      </p:pic>
      <p:pic>
        <p:nvPicPr>
          <p:cNvPr id="10" name="Graphic 9">
            <a:extLst>
              <a:ext uri="{FF2B5EF4-FFF2-40B4-BE49-F238E27FC236}">
                <a16:creationId xmlns:a16="http://schemas.microsoft.com/office/drawing/2014/main" id="{C43A4D9C-3C19-A0D7-7A4B-15B4DB4822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460898" y="3259158"/>
            <a:ext cx="714508" cy="688778"/>
          </a:xfrm>
          <a:prstGeom prst="rect">
            <a:avLst/>
          </a:prstGeom>
        </p:spPr>
      </p:pic>
      <p:grpSp>
        <p:nvGrpSpPr>
          <p:cNvPr id="11" name="Group 10">
            <a:extLst>
              <a:ext uri="{FF2B5EF4-FFF2-40B4-BE49-F238E27FC236}">
                <a16:creationId xmlns:a16="http://schemas.microsoft.com/office/drawing/2014/main" id="{649FBC05-2A40-91E2-D476-D06BE079146D}"/>
              </a:ext>
            </a:extLst>
          </p:cNvPr>
          <p:cNvGrpSpPr/>
          <p:nvPr/>
        </p:nvGrpSpPr>
        <p:grpSpPr>
          <a:xfrm>
            <a:off x="3324889" y="2023840"/>
            <a:ext cx="5573040" cy="3348806"/>
            <a:chOff x="2603386" y="1817914"/>
            <a:chExt cx="6985227" cy="4197380"/>
          </a:xfrm>
        </p:grpSpPr>
        <p:sp>
          <p:nvSpPr>
            <p:cNvPr id="12" name="Freeform: Shape 11">
              <a:extLst>
                <a:ext uri="{FF2B5EF4-FFF2-40B4-BE49-F238E27FC236}">
                  <a16:creationId xmlns:a16="http://schemas.microsoft.com/office/drawing/2014/main" id="{64CBA0FC-E088-3957-1197-BF07EC1478F9}"/>
                </a:ext>
              </a:extLst>
            </p:cNvPr>
            <p:cNvSpPr/>
            <p:nvPr/>
          </p:nvSpPr>
          <p:spPr>
            <a:xfrm>
              <a:off x="3274483" y="1817914"/>
              <a:ext cx="5612348" cy="3840720"/>
            </a:xfrm>
            <a:custGeom>
              <a:avLst/>
              <a:gdLst>
                <a:gd name="connsiteX0" fmla="*/ 102097 w 5612348"/>
                <a:gd name="connsiteY0" fmla="*/ 0 h 3840720"/>
                <a:gd name="connsiteX1" fmla="*/ 5510252 w 5612348"/>
                <a:gd name="connsiteY1" fmla="*/ 0 h 3840720"/>
                <a:gd name="connsiteX2" fmla="*/ 5612348 w 5612348"/>
                <a:gd name="connsiteY2" fmla="*/ 102097 h 3840720"/>
                <a:gd name="connsiteX3" fmla="*/ 5612348 w 5612348"/>
                <a:gd name="connsiteY3" fmla="*/ 3738624 h 3840720"/>
                <a:gd name="connsiteX4" fmla="*/ 5510252 w 5612348"/>
                <a:gd name="connsiteY4" fmla="*/ 3840721 h 3840720"/>
                <a:gd name="connsiteX5" fmla="*/ 102097 w 5612348"/>
                <a:gd name="connsiteY5" fmla="*/ 3840721 h 3840720"/>
                <a:gd name="connsiteX6" fmla="*/ 0 w 5612348"/>
                <a:gd name="connsiteY6" fmla="*/ 3738624 h 3840720"/>
                <a:gd name="connsiteX7" fmla="*/ 0 w 5612348"/>
                <a:gd name="connsiteY7" fmla="*/ 102097 h 3840720"/>
                <a:gd name="connsiteX8" fmla="*/ 102097 w 5612348"/>
                <a:gd name="connsiteY8" fmla="*/ 0 h 384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2348" h="3840720">
                  <a:moveTo>
                    <a:pt x="102097" y="0"/>
                  </a:moveTo>
                  <a:lnTo>
                    <a:pt x="5510252" y="0"/>
                  </a:lnTo>
                  <a:cubicBezTo>
                    <a:pt x="5566391" y="0"/>
                    <a:pt x="5612348" y="45957"/>
                    <a:pt x="5612348" y="102097"/>
                  </a:cubicBezTo>
                  <a:lnTo>
                    <a:pt x="5612348" y="3738624"/>
                  </a:lnTo>
                  <a:cubicBezTo>
                    <a:pt x="5612348" y="3794764"/>
                    <a:pt x="5566391" y="3840721"/>
                    <a:pt x="5510252" y="3840721"/>
                  </a:cubicBezTo>
                  <a:lnTo>
                    <a:pt x="102097" y="3840721"/>
                  </a:lnTo>
                  <a:cubicBezTo>
                    <a:pt x="45957" y="3840721"/>
                    <a:pt x="0" y="3794764"/>
                    <a:pt x="0" y="3738624"/>
                  </a:cubicBezTo>
                  <a:lnTo>
                    <a:pt x="0" y="102097"/>
                  </a:lnTo>
                  <a:cubicBezTo>
                    <a:pt x="0" y="45957"/>
                    <a:pt x="45957" y="0"/>
                    <a:pt x="102097" y="0"/>
                  </a:cubicBezTo>
                  <a:close/>
                </a:path>
              </a:pathLst>
            </a:custGeom>
            <a:solidFill>
              <a:srgbClr val="093371"/>
            </a:solidFill>
            <a:ln w="6785"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51476D1C-00DB-99A2-0DF3-5227ECDC28FC}"/>
                </a:ext>
              </a:extLst>
            </p:cNvPr>
            <p:cNvSpPr/>
            <p:nvPr/>
          </p:nvSpPr>
          <p:spPr>
            <a:xfrm>
              <a:off x="3487706" y="2033308"/>
              <a:ext cx="5220048" cy="3437559"/>
            </a:xfrm>
            <a:custGeom>
              <a:avLst/>
              <a:gdLst>
                <a:gd name="connsiteX0" fmla="*/ 58108 w 5220048"/>
                <a:gd name="connsiteY0" fmla="*/ 0 h 3437559"/>
                <a:gd name="connsiteX1" fmla="*/ 5161940 w 5220048"/>
                <a:gd name="connsiteY1" fmla="*/ 0 h 3437559"/>
                <a:gd name="connsiteX2" fmla="*/ 5220049 w 5220048"/>
                <a:gd name="connsiteY2" fmla="*/ 58584 h 3437559"/>
                <a:gd name="connsiteX3" fmla="*/ 5220049 w 5220048"/>
                <a:gd name="connsiteY3" fmla="*/ 3378976 h 3437559"/>
                <a:gd name="connsiteX4" fmla="*/ 5161940 w 5220048"/>
                <a:gd name="connsiteY4" fmla="*/ 3437560 h 3437559"/>
                <a:gd name="connsiteX5" fmla="*/ 58108 w 5220048"/>
                <a:gd name="connsiteY5" fmla="*/ 3437560 h 3437559"/>
                <a:gd name="connsiteX6" fmla="*/ 0 w 5220048"/>
                <a:gd name="connsiteY6" fmla="*/ 3378976 h 3437559"/>
                <a:gd name="connsiteX7" fmla="*/ 0 w 5220048"/>
                <a:gd name="connsiteY7" fmla="*/ 58584 h 3437559"/>
                <a:gd name="connsiteX8" fmla="*/ 58108 w 5220048"/>
                <a:gd name="connsiteY8" fmla="*/ 0 h 343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0048" h="3437559">
                  <a:moveTo>
                    <a:pt x="58108" y="0"/>
                  </a:moveTo>
                  <a:lnTo>
                    <a:pt x="5161940" y="0"/>
                  </a:lnTo>
                  <a:cubicBezTo>
                    <a:pt x="5194049" y="0"/>
                    <a:pt x="5220049" y="26203"/>
                    <a:pt x="5220049" y="58584"/>
                  </a:cubicBezTo>
                  <a:lnTo>
                    <a:pt x="5220049" y="3378976"/>
                  </a:lnTo>
                  <a:cubicBezTo>
                    <a:pt x="5220049" y="3411357"/>
                    <a:pt x="5194049" y="3437560"/>
                    <a:pt x="5161940" y="3437560"/>
                  </a:cubicBezTo>
                  <a:lnTo>
                    <a:pt x="58108" y="3437560"/>
                  </a:lnTo>
                  <a:cubicBezTo>
                    <a:pt x="25999" y="3437560"/>
                    <a:pt x="0" y="3411357"/>
                    <a:pt x="0" y="3378976"/>
                  </a:cubicBezTo>
                  <a:lnTo>
                    <a:pt x="0" y="58584"/>
                  </a:lnTo>
                  <a:cubicBezTo>
                    <a:pt x="0" y="26203"/>
                    <a:pt x="25999" y="0"/>
                    <a:pt x="58108" y="0"/>
                  </a:cubicBezTo>
                  <a:close/>
                </a:path>
              </a:pathLst>
            </a:custGeom>
            <a:solidFill>
              <a:srgbClr val="FFFFFF"/>
            </a:solidFill>
            <a:ln w="6785"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9D657969-5059-5500-B43C-63C57D867C9E}"/>
                </a:ext>
              </a:extLst>
            </p:cNvPr>
            <p:cNvSpPr/>
            <p:nvPr/>
          </p:nvSpPr>
          <p:spPr>
            <a:xfrm rot="21573000">
              <a:off x="6037812" y="1881489"/>
              <a:ext cx="87434" cy="87434"/>
            </a:xfrm>
            <a:custGeom>
              <a:avLst/>
              <a:gdLst>
                <a:gd name="connsiteX0" fmla="*/ 87434 w 87434"/>
                <a:gd name="connsiteY0" fmla="*/ 43717 h 87434"/>
                <a:gd name="connsiteX1" fmla="*/ 43717 w 87434"/>
                <a:gd name="connsiteY1" fmla="*/ 87434 h 87434"/>
                <a:gd name="connsiteX2" fmla="*/ 0 w 87434"/>
                <a:gd name="connsiteY2" fmla="*/ 43717 h 87434"/>
                <a:gd name="connsiteX3" fmla="*/ 43717 w 87434"/>
                <a:gd name="connsiteY3" fmla="*/ 0 h 87434"/>
                <a:gd name="connsiteX4" fmla="*/ 87434 w 87434"/>
                <a:gd name="connsiteY4" fmla="*/ 43717 h 87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4" h="87434">
                  <a:moveTo>
                    <a:pt x="87434" y="43717"/>
                  </a:moveTo>
                  <a:cubicBezTo>
                    <a:pt x="87434" y="67861"/>
                    <a:pt x="67861" y="87434"/>
                    <a:pt x="43717" y="87434"/>
                  </a:cubicBezTo>
                  <a:cubicBezTo>
                    <a:pt x="19573" y="87434"/>
                    <a:pt x="0" y="67861"/>
                    <a:pt x="0" y="43717"/>
                  </a:cubicBezTo>
                  <a:cubicBezTo>
                    <a:pt x="0" y="19573"/>
                    <a:pt x="19573" y="0"/>
                    <a:pt x="43717" y="0"/>
                  </a:cubicBezTo>
                  <a:cubicBezTo>
                    <a:pt x="67861" y="0"/>
                    <a:pt x="87434" y="19573"/>
                    <a:pt x="87434" y="43717"/>
                  </a:cubicBezTo>
                  <a:close/>
                </a:path>
              </a:pathLst>
            </a:custGeom>
            <a:solidFill>
              <a:srgbClr val="FF8F02"/>
            </a:solidFill>
            <a:ln w="6785"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E5A53022-8E0F-48D6-CC2E-628E6F4CBD63}"/>
                </a:ext>
              </a:extLst>
            </p:cNvPr>
            <p:cNvSpPr/>
            <p:nvPr/>
          </p:nvSpPr>
          <p:spPr>
            <a:xfrm>
              <a:off x="2603386" y="5775258"/>
              <a:ext cx="6985227" cy="240036"/>
            </a:xfrm>
            <a:custGeom>
              <a:avLst/>
              <a:gdLst>
                <a:gd name="connsiteX0" fmla="*/ 6982241 w 6985227"/>
                <a:gd name="connsiteY0" fmla="*/ 0 h 240036"/>
                <a:gd name="connsiteX1" fmla="*/ 3990337 w 6985227"/>
                <a:gd name="connsiteY1" fmla="*/ 0 h 240036"/>
                <a:gd name="connsiteX2" fmla="*/ 3922656 w 6985227"/>
                <a:gd name="connsiteY2" fmla="*/ 109089 h 240036"/>
                <a:gd name="connsiteX3" fmla="*/ 3055918 w 6985227"/>
                <a:gd name="connsiteY3" fmla="*/ 109089 h 240036"/>
                <a:gd name="connsiteX4" fmla="*/ 2988238 w 6985227"/>
                <a:gd name="connsiteY4" fmla="*/ 0 h 240036"/>
                <a:gd name="connsiteX5" fmla="*/ 2987 w 6985227"/>
                <a:gd name="connsiteY5" fmla="*/ 0 h 240036"/>
                <a:gd name="connsiteX6" fmla="*/ 0 w 6985227"/>
                <a:gd name="connsiteY6" fmla="*/ 5974 h 240036"/>
                <a:gd name="connsiteX7" fmla="*/ 396101 w 6985227"/>
                <a:gd name="connsiteY7" fmla="*/ 240036 h 240036"/>
                <a:gd name="connsiteX8" fmla="*/ 6589126 w 6985227"/>
                <a:gd name="connsiteY8" fmla="*/ 240036 h 240036"/>
                <a:gd name="connsiteX9" fmla="*/ 6985227 w 6985227"/>
                <a:gd name="connsiteY9" fmla="*/ 5974 h 240036"/>
                <a:gd name="connsiteX10" fmla="*/ 6982241 w 6985227"/>
                <a:gd name="connsiteY10" fmla="*/ 0 h 24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5227" h="240036">
                  <a:moveTo>
                    <a:pt x="6982241" y="0"/>
                  </a:moveTo>
                  <a:lnTo>
                    <a:pt x="3990337" y="0"/>
                  </a:lnTo>
                  <a:cubicBezTo>
                    <a:pt x="3988979" y="71685"/>
                    <a:pt x="3959110" y="109089"/>
                    <a:pt x="3922656" y="109089"/>
                  </a:cubicBezTo>
                  <a:lnTo>
                    <a:pt x="3055918" y="109089"/>
                  </a:lnTo>
                  <a:cubicBezTo>
                    <a:pt x="3019465" y="109089"/>
                    <a:pt x="2989528" y="71617"/>
                    <a:pt x="2988238" y="0"/>
                  </a:cubicBezTo>
                  <a:lnTo>
                    <a:pt x="2987" y="0"/>
                  </a:lnTo>
                  <a:cubicBezTo>
                    <a:pt x="1358" y="0"/>
                    <a:pt x="0" y="2715"/>
                    <a:pt x="0" y="5974"/>
                  </a:cubicBezTo>
                  <a:cubicBezTo>
                    <a:pt x="0" y="117575"/>
                    <a:pt x="248522" y="215327"/>
                    <a:pt x="396101" y="240036"/>
                  </a:cubicBezTo>
                  <a:lnTo>
                    <a:pt x="6589126" y="240036"/>
                  </a:lnTo>
                  <a:cubicBezTo>
                    <a:pt x="6736705" y="215327"/>
                    <a:pt x="6985227" y="117575"/>
                    <a:pt x="6985227" y="5974"/>
                  </a:cubicBezTo>
                  <a:cubicBezTo>
                    <a:pt x="6985227" y="2715"/>
                    <a:pt x="6983870" y="0"/>
                    <a:pt x="6982241" y="0"/>
                  </a:cubicBezTo>
                  <a:close/>
                </a:path>
              </a:pathLst>
            </a:custGeom>
            <a:solidFill>
              <a:srgbClr val="093371"/>
            </a:solidFill>
            <a:ln w="6785" cap="flat">
              <a:noFill/>
              <a:prstDash val="solid"/>
              <a:miter/>
            </a:ln>
          </p:spPr>
          <p:txBody>
            <a:bodyPr rtlCol="0" anchor="ctr"/>
            <a:lstStyle/>
            <a:p>
              <a:endParaRPr lang="es-ES"/>
            </a:p>
          </p:txBody>
        </p:sp>
      </p:grpSp>
      <p:pic>
        <p:nvPicPr>
          <p:cNvPr id="16" name="Graphic 15">
            <a:extLst>
              <a:ext uri="{FF2B5EF4-FFF2-40B4-BE49-F238E27FC236}">
                <a16:creationId xmlns:a16="http://schemas.microsoft.com/office/drawing/2014/main" id="{93B66E82-4D6F-D67B-E12B-6C5AF56D9E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1178" y="2890908"/>
            <a:ext cx="2805022" cy="1495298"/>
          </a:xfrm>
          <a:prstGeom prst="rect">
            <a:avLst/>
          </a:prstGeom>
        </p:spPr>
      </p:pic>
      <p:grpSp>
        <p:nvGrpSpPr>
          <p:cNvPr id="17" name="Group 16">
            <a:extLst>
              <a:ext uri="{FF2B5EF4-FFF2-40B4-BE49-F238E27FC236}">
                <a16:creationId xmlns:a16="http://schemas.microsoft.com/office/drawing/2014/main" id="{EBE4F95D-7D04-A3A0-B33A-798305F5F1A3}"/>
              </a:ext>
            </a:extLst>
          </p:cNvPr>
          <p:cNvGrpSpPr/>
          <p:nvPr/>
        </p:nvGrpSpPr>
        <p:grpSpPr>
          <a:xfrm>
            <a:off x="4671977" y="2891301"/>
            <a:ext cx="2803425" cy="1494512"/>
            <a:chOff x="4777937" y="5166836"/>
            <a:chExt cx="2803425" cy="1494512"/>
          </a:xfrm>
        </p:grpSpPr>
        <p:grpSp>
          <p:nvGrpSpPr>
            <p:cNvPr id="18" name="Graphic 24">
              <a:extLst>
                <a:ext uri="{FF2B5EF4-FFF2-40B4-BE49-F238E27FC236}">
                  <a16:creationId xmlns:a16="http://schemas.microsoft.com/office/drawing/2014/main" id="{42B8A59F-D403-A1B5-04C5-01EA53CF559B}"/>
                </a:ext>
              </a:extLst>
            </p:cNvPr>
            <p:cNvGrpSpPr/>
            <p:nvPr/>
          </p:nvGrpSpPr>
          <p:grpSpPr>
            <a:xfrm>
              <a:off x="4777937" y="5166836"/>
              <a:ext cx="2803425" cy="1494512"/>
              <a:chOff x="517539" y="4386965"/>
              <a:chExt cx="2803425" cy="1494512"/>
            </a:xfrm>
          </p:grpSpPr>
          <p:sp>
            <p:nvSpPr>
              <p:cNvPr id="24" name="Freeform: Shape 23">
                <a:extLst>
                  <a:ext uri="{FF2B5EF4-FFF2-40B4-BE49-F238E27FC236}">
                    <a16:creationId xmlns:a16="http://schemas.microsoft.com/office/drawing/2014/main" id="{BB61BE59-6AEE-E956-C0B8-C07C0CCF23AC}"/>
                  </a:ext>
                </a:extLst>
              </p:cNvPr>
              <p:cNvSpPr/>
              <p:nvPr/>
            </p:nvSpPr>
            <p:spPr>
              <a:xfrm>
                <a:off x="2450693" y="4903761"/>
                <a:ext cx="442504" cy="442504"/>
              </a:xfrm>
              <a:custGeom>
                <a:avLst/>
                <a:gdLst>
                  <a:gd name="connsiteX0" fmla="*/ 64799 w 442504"/>
                  <a:gd name="connsiteY0" fmla="*/ 64799 h 442504"/>
                  <a:gd name="connsiteX1" fmla="*/ 64799 w 442504"/>
                  <a:gd name="connsiteY1" fmla="*/ 377706 h 442504"/>
                  <a:gd name="connsiteX2" fmla="*/ 377706 w 442504"/>
                  <a:gd name="connsiteY2" fmla="*/ 377706 h 442504"/>
                  <a:gd name="connsiteX3" fmla="*/ 377706 w 442504"/>
                  <a:gd name="connsiteY3" fmla="*/ 64799 h 442504"/>
                  <a:gd name="connsiteX4" fmla="*/ 64799 w 442504"/>
                  <a:gd name="connsiteY4" fmla="*/ 64799 h 442504"/>
                  <a:gd name="connsiteX5" fmla="*/ 152768 w 442504"/>
                  <a:gd name="connsiteY5" fmla="*/ 289023 h 442504"/>
                  <a:gd name="connsiteX6" fmla="*/ 152768 w 442504"/>
                  <a:gd name="connsiteY6" fmla="*/ 153875 h 442504"/>
                  <a:gd name="connsiteX7" fmla="*/ 287916 w 442504"/>
                  <a:gd name="connsiteY7" fmla="*/ 153875 h 442504"/>
                  <a:gd name="connsiteX8" fmla="*/ 287916 w 442504"/>
                  <a:gd name="connsiteY8" fmla="*/ 289023 h 442504"/>
                  <a:gd name="connsiteX9" fmla="*/ 152768 w 442504"/>
                  <a:gd name="connsiteY9" fmla="*/ 289023 h 44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504" h="442504">
                    <a:moveTo>
                      <a:pt x="64799" y="64799"/>
                    </a:moveTo>
                    <a:cubicBezTo>
                      <a:pt x="-21600" y="151198"/>
                      <a:pt x="-21600" y="291307"/>
                      <a:pt x="64799" y="377706"/>
                    </a:cubicBezTo>
                    <a:cubicBezTo>
                      <a:pt x="151198" y="464104"/>
                      <a:pt x="291307" y="464104"/>
                      <a:pt x="377706" y="377706"/>
                    </a:cubicBezTo>
                    <a:cubicBezTo>
                      <a:pt x="464104" y="291307"/>
                      <a:pt x="464104" y="151198"/>
                      <a:pt x="377706" y="64799"/>
                    </a:cubicBezTo>
                    <a:cubicBezTo>
                      <a:pt x="291307" y="-21600"/>
                      <a:pt x="151198" y="-21600"/>
                      <a:pt x="64799" y="64799"/>
                    </a:cubicBezTo>
                    <a:close/>
                    <a:moveTo>
                      <a:pt x="152768" y="289023"/>
                    </a:moveTo>
                    <a:cubicBezTo>
                      <a:pt x="115439" y="251694"/>
                      <a:pt x="115439" y="191204"/>
                      <a:pt x="152768" y="153875"/>
                    </a:cubicBezTo>
                    <a:cubicBezTo>
                      <a:pt x="190097" y="116546"/>
                      <a:pt x="250587" y="116546"/>
                      <a:pt x="287916" y="153875"/>
                    </a:cubicBezTo>
                    <a:cubicBezTo>
                      <a:pt x="325245" y="191204"/>
                      <a:pt x="325245" y="251694"/>
                      <a:pt x="287916" y="289023"/>
                    </a:cubicBezTo>
                    <a:cubicBezTo>
                      <a:pt x="250587" y="326351"/>
                      <a:pt x="190097" y="326351"/>
                      <a:pt x="152768" y="289023"/>
                    </a:cubicBezTo>
                    <a:close/>
                  </a:path>
                </a:pathLst>
              </a:custGeom>
              <a:solidFill>
                <a:schemeClr val="tx2"/>
              </a:solidFill>
              <a:ln w="3563"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A94AAF93-9406-0780-1635-7130DC3C36C7}"/>
                  </a:ext>
                </a:extLst>
              </p:cNvPr>
              <p:cNvSpPr/>
              <p:nvPr/>
            </p:nvSpPr>
            <p:spPr>
              <a:xfrm>
                <a:off x="2456465" y="5034689"/>
                <a:ext cx="17629" cy="64522"/>
              </a:xfrm>
              <a:custGeom>
                <a:avLst/>
                <a:gdLst>
                  <a:gd name="connsiteX0" fmla="*/ 0 w 17629"/>
                  <a:gd name="connsiteY0" fmla="*/ 64523 h 64522"/>
                  <a:gd name="connsiteX1" fmla="*/ 17630 w 17629"/>
                  <a:gd name="connsiteY1" fmla="*/ 0 h 64522"/>
                  <a:gd name="connsiteX2" fmla="*/ 0 w 17629"/>
                  <a:gd name="connsiteY2" fmla="*/ 64523 h 64522"/>
                  <a:gd name="connsiteX3" fmla="*/ 0 w 17629"/>
                  <a:gd name="connsiteY3" fmla="*/ 64523 h 64522"/>
                </a:gdLst>
                <a:ahLst/>
                <a:cxnLst>
                  <a:cxn ang="0">
                    <a:pos x="connsiteX0" y="connsiteY0"/>
                  </a:cxn>
                  <a:cxn ang="0">
                    <a:pos x="connsiteX1" y="connsiteY1"/>
                  </a:cxn>
                  <a:cxn ang="0">
                    <a:pos x="connsiteX2" y="connsiteY2"/>
                  </a:cxn>
                  <a:cxn ang="0">
                    <a:pos x="connsiteX3" y="connsiteY3"/>
                  </a:cxn>
                </a:cxnLst>
                <a:rect l="l" t="t" r="r" b="b"/>
                <a:pathLst>
                  <a:path w="17629" h="64522">
                    <a:moveTo>
                      <a:pt x="0" y="64523"/>
                    </a:moveTo>
                    <a:cubicBezTo>
                      <a:pt x="2498" y="42432"/>
                      <a:pt x="8386" y="20627"/>
                      <a:pt x="17630" y="0"/>
                    </a:cubicBezTo>
                    <a:cubicBezTo>
                      <a:pt x="8386" y="20627"/>
                      <a:pt x="2498" y="42432"/>
                      <a:pt x="0" y="64523"/>
                    </a:cubicBezTo>
                    <a:lnTo>
                      <a:pt x="0" y="64523"/>
                    </a:lnTo>
                    <a:close/>
                  </a:path>
                </a:pathLst>
              </a:custGeom>
              <a:noFill/>
              <a:ln w="3563"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5BAB4249-4A59-02CA-E50C-711BA6B8F776}"/>
                  </a:ext>
                </a:extLst>
              </p:cNvPr>
              <p:cNvSpPr/>
              <p:nvPr/>
            </p:nvSpPr>
            <p:spPr>
              <a:xfrm>
                <a:off x="517539" y="4386965"/>
                <a:ext cx="2803425" cy="1494512"/>
              </a:xfrm>
              <a:custGeom>
                <a:avLst/>
                <a:gdLst>
                  <a:gd name="connsiteX0" fmla="*/ 0 w 2803425"/>
                  <a:gd name="connsiteY0" fmla="*/ 108668 h 1494512"/>
                  <a:gd name="connsiteX1" fmla="*/ 0 w 2803425"/>
                  <a:gd name="connsiteY1" fmla="*/ 1378065 h 1494512"/>
                  <a:gd name="connsiteX2" fmla="*/ 108632 w 2803425"/>
                  <a:gd name="connsiteY2" fmla="*/ 1486697 h 1494512"/>
                  <a:gd name="connsiteX3" fmla="*/ 169622 w 2803425"/>
                  <a:gd name="connsiteY3" fmla="*/ 1486947 h 1494512"/>
                  <a:gd name="connsiteX4" fmla="*/ 1486697 w 2803425"/>
                  <a:gd name="connsiteY4" fmla="*/ 1492265 h 1494512"/>
                  <a:gd name="connsiteX5" fmla="*/ 1567351 w 2803425"/>
                  <a:gd name="connsiteY5" fmla="*/ 1492586 h 1494512"/>
                  <a:gd name="connsiteX6" fmla="*/ 2040029 w 2803425"/>
                  <a:gd name="connsiteY6" fmla="*/ 1494513 h 1494512"/>
                  <a:gd name="connsiteX7" fmla="*/ 2051699 w 2803425"/>
                  <a:gd name="connsiteY7" fmla="*/ 1493871 h 1494512"/>
                  <a:gd name="connsiteX8" fmla="*/ 2063154 w 2803425"/>
                  <a:gd name="connsiteY8" fmla="*/ 1492015 h 1494512"/>
                  <a:gd name="connsiteX9" fmla="*/ 2084995 w 2803425"/>
                  <a:gd name="connsiteY9" fmla="*/ 1484770 h 1494512"/>
                  <a:gd name="connsiteX10" fmla="*/ 2100091 w 2803425"/>
                  <a:gd name="connsiteY10" fmla="*/ 1476384 h 1494512"/>
                  <a:gd name="connsiteX11" fmla="*/ 2113759 w 2803425"/>
                  <a:gd name="connsiteY11" fmla="*/ 1465642 h 1494512"/>
                  <a:gd name="connsiteX12" fmla="*/ 2117934 w 2803425"/>
                  <a:gd name="connsiteY12" fmla="*/ 1461574 h 1494512"/>
                  <a:gd name="connsiteX13" fmla="*/ 2121896 w 2803425"/>
                  <a:gd name="connsiteY13" fmla="*/ 1457255 h 1494512"/>
                  <a:gd name="connsiteX14" fmla="*/ 2121896 w 2803425"/>
                  <a:gd name="connsiteY14" fmla="*/ 1457255 h 1494512"/>
                  <a:gd name="connsiteX15" fmla="*/ 2389658 w 2803425"/>
                  <a:gd name="connsiteY15" fmla="*/ 1199593 h 1494512"/>
                  <a:gd name="connsiteX16" fmla="*/ 2450183 w 2803425"/>
                  <a:gd name="connsiteY16" fmla="*/ 1141351 h 1494512"/>
                  <a:gd name="connsiteX17" fmla="*/ 2700815 w 2803425"/>
                  <a:gd name="connsiteY17" fmla="*/ 900177 h 1494512"/>
                  <a:gd name="connsiteX18" fmla="*/ 2776651 w 2803425"/>
                  <a:gd name="connsiteY18" fmla="*/ 827196 h 1494512"/>
                  <a:gd name="connsiteX19" fmla="*/ 2778863 w 2803425"/>
                  <a:gd name="connsiteY19" fmla="*/ 686981 h 1494512"/>
                  <a:gd name="connsiteX20" fmla="*/ 2137455 w 2803425"/>
                  <a:gd name="connsiteY20" fmla="*/ 47643 h 1494512"/>
                  <a:gd name="connsiteX21" fmla="*/ 2053376 w 2803425"/>
                  <a:gd name="connsiteY21" fmla="*/ 7780 h 1494512"/>
                  <a:gd name="connsiteX22" fmla="*/ 174832 w 2803425"/>
                  <a:gd name="connsiteY22" fmla="*/ 250 h 1494512"/>
                  <a:gd name="connsiteX23" fmla="*/ 108668 w 2803425"/>
                  <a:gd name="connsiteY23" fmla="*/ 0 h 1494512"/>
                  <a:gd name="connsiteX24" fmla="*/ 0 w 2803425"/>
                  <a:gd name="connsiteY24" fmla="*/ 108668 h 1494512"/>
                  <a:gd name="connsiteX25" fmla="*/ 1997954 w 2803425"/>
                  <a:gd name="connsiteY25" fmla="*/ 894502 h 1494512"/>
                  <a:gd name="connsiteX26" fmla="*/ 1997954 w 2803425"/>
                  <a:gd name="connsiteY26" fmla="*/ 581596 h 1494512"/>
                  <a:gd name="connsiteX27" fmla="*/ 2310860 w 2803425"/>
                  <a:gd name="connsiteY27" fmla="*/ 581596 h 1494512"/>
                  <a:gd name="connsiteX28" fmla="*/ 2310860 w 2803425"/>
                  <a:gd name="connsiteY28" fmla="*/ 894502 h 1494512"/>
                  <a:gd name="connsiteX29" fmla="*/ 1997954 w 2803425"/>
                  <a:gd name="connsiteY29" fmla="*/ 894502 h 149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03425" h="1494512">
                    <a:moveTo>
                      <a:pt x="0" y="108668"/>
                    </a:moveTo>
                    <a:lnTo>
                      <a:pt x="0" y="1378065"/>
                    </a:lnTo>
                    <a:cubicBezTo>
                      <a:pt x="0" y="1438056"/>
                      <a:pt x="48642" y="1486733"/>
                      <a:pt x="108632" y="1486697"/>
                    </a:cubicBezTo>
                    <a:lnTo>
                      <a:pt x="169622" y="1486947"/>
                    </a:lnTo>
                    <a:lnTo>
                      <a:pt x="1486697" y="1492265"/>
                    </a:lnTo>
                    <a:lnTo>
                      <a:pt x="1567351" y="1492586"/>
                    </a:lnTo>
                    <a:lnTo>
                      <a:pt x="2040029" y="1494513"/>
                    </a:lnTo>
                    <a:cubicBezTo>
                      <a:pt x="2043955" y="1494513"/>
                      <a:pt x="2047845" y="1494299"/>
                      <a:pt x="2051699" y="1493871"/>
                    </a:cubicBezTo>
                    <a:cubicBezTo>
                      <a:pt x="2055553" y="1493442"/>
                      <a:pt x="2059372" y="1492836"/>
                      <a:pt x="2063154" y="1492015"/>
                    </a:cubicBezTo>
                    <a:cubicBezTo>
                      <a:pt x="2070684" y="1490373"/>
                      <a:pt x="2078000" y="1487946"/>
                      <a:pt x="2084995" y="1484770"/>
                    </a:cubicBezTo>
                    <a:cubicBezTo>
                      <a:pt x="2090241" y="1482379"/>
                      <a:pt x="2095273" y="1479596"/>
                      <a:pt x="2100091" y="1476384"/>
                    </a:cubicBezTo>
                    <a:cubicBezTo>
                      <a:pt x="2104909" y="1473172"/>
                      <a:pt x="2109477" y="1469603"/>
                      <a:pt x="2113759" y="1465642"/>
                    </a:cubicBezTo>
                    <a:cubicBezTo>
                      <a:pt x="2115187" y="1464322"/>
                      <a:pt x="2116578" y="1462965"/>
                      <a:pt x="2117934" y="1461574"/>
                    </a:cubicBezTo>
                    <a:cubicBezTo>
                      <a:pt x="2119291" y="1460182"/>
                      <a:pt x="2120611" y="1458754"/>
                      <a:pt x="2121896" y="1457255"/>
                    </a:cubicBezTo>
                    <a:lnTo>
                      <a:pt x="2121896" y="1457255"/>
                    </a:lnTo>
                    <a:lnTo>
                      <a:pt x="2389658" y="1199593"/>
                    </a:lnTo>
                    <a:lnTo>
                      <a:pt x="2450183" y="1141351"/>
                    </a:lnTo>
                    <a:lnTo>
                      <a:pt x="2700815" y="900177"/>
                    </a:lnTo>
                    <a:lnTo>
                      <a:pt x="2776651" y="827196"/>
                    </a:lnTo>
                    <a:cubicBezTo>
                      <a:pt x="2811482" y="787262"/>
                      <a:pt x="2812445" y="727985"/>
                      <a:pt x="2778863" y="686981"/>
                    </a:cubicBezTo>
                    <a:lnTo>
                      <a:pt x="2137455" y="47643"/>
                    </a:lnTo>
                    <a:cubicBezTo>
                      <a:pt x="2116828" y="22412"/>
                      <a:pt x="2085959" y="7780"/>
                      <a:pt x="2053376" y="7780"/>
                    </a:cubicBezTo>
                    <a:lnTo>
                      <a:pt x="174832" y="250"/>
                    </a:lnTo>
                    <a:lnTo>
                      <a:pt x="108668" y="0"/>
                    </a:lnTo>
                    <a:cubicBezTo>
                      <a:pt x="48642" y="0"/>
                      <a:pt x="0" y="48642"/>
                      <a:pt x="0" y="108668"/>
                    </a:cubicBezTo>
                    <a:close/>
                    <a:moveTo>
                      <a:pt x="1997954" y="894502"/>
                    </a:moveTo>
                    <a:cubicBezTo>
                      <a:pt x="1911555" y="808103"/>
                      <a:pt x="1911555" y="667995"/>
                      <a:pt x="1997954" y="581596"/>
                    </a:cubicBezTo>
                    <a:cubicBezTo>
                      <a:pt x="2084353" y="495197"/>
                      <a:pt x="2224461" y="495197"/>
                      <a:pt x="2310860" y="581596"/>
                    </a:cubicBezTo>
                    <a:cubicBezTo>
                      <a:pt x="2397259" y="667995"/>
                      <a:pt x="2397259" y="808103"/>
                      <a:pt x="2310860" y="894502"/>
                    </a:cubicBezTo>
                    <a:cubicBezTo>
                      <a:pt x="2224461" y="980901"/>
                      <a:pt x="2084353" y="980901"/>
                      <a:pt x="1997954" y="894502"/>
                    </a:cubicBezTo>
                    <a:close/>
                  </a:path>
                </a:pathLst>
              </a:custGeom>
              <a:solidFill>
                <a:schemeClr val="accent2"/>
              </a:solidFill>
              <a:ln w="3563" cap="flat">
                <a:noFill/>
                <a:prstDash val="solid"/>
                <a:miter/>
              </a:ln>
            </p:spPr>
            <p:txBody>
              <a:bodyPr rtlCol="0" anchor="ctr"/>
              <a:lstStyle/>
              <a:p>
                <a:endParaRPr lang="es-ES"/>
              </a:p>
            </p:txBody>
          </p:sp>
        </p:grpSp>
        <p:grpSp>
          <p:nvGrpSpPr>
            <p:cNvPr id="19" name="Graphic 24">
              <a:extLst>
                <a:ext uri="{FF2B5EF4-FFF2-40B4-BE49-F238E27FC236}">
                  <a16:creationId xmlns:a16="http://schemas.microsoft.com/office/drawing/2014/main" id="{08AD3A2F-6E66-6CD0-E47B-365675AEC5C0}"/>
                </a:ext>
              </a:extLst>
            </p:cNvPr>
            <p:cNvGrpSpPr/>
            <p:nvPr/>
          </p:nvGrpSpPr>
          <p:grpSpPr>
            <a:xfrm>
              <a:off x="5337335" y="5476922"/>
              <a:ext cx="874338" cy="874338"/>
              <a:chOff x="1076937" y="4697051"/>
              <a:chExt cx="874338" cy="874338"/>
            </a:xfrm>
          </p:grpSpPr>
          <p:sp>
            <p:nvSpPr>
              <p:cNvPr id="20" name="Freeform: Shape 19">
                <a:extLst>
                  <a:ext uri="{FF2B5EF4-FFF2-40B4-BE49-F238E27FC236}">
                    <a16:creationId xmlns:a16="http://schemas.microsoft.com/office/drawing/2014/main" id="{6FAD3630-CFE9-98F9-5D29-54630A4A58BE}"/>
                  </a:ext>
                </a:extLst>
              </p:cNvPr>
              <p:cNvSpPr/>
              <p:nvPr/>
            </p:nvSpPr>
            <p:spPr>
              <a:xfrm>
                <a:off x="1076937" y="4697051"/>
                <a:ext cx="874338" cy="874338"/>
              </a:xfrm>
              <a:custGeom>
                <a:avLst/>
                <a:gdLst>
                  <a:gd name="connsiteX0" fmla="*/ 874339 w 874338"/>
                  <a:gd name="connsiteY0" fmla="*/ 437169 h 874338"/>
                  <a:gd name="connsiteX1" fmla="*/ 437169 w 874338"/>
                  <a:gd name="connsiteY1" fmla="*/ 874339 h 874338"/>
                  <a:gd name="connsiteX2" fmla="*/ 0 w 874338"/>
                  <a:gd name="connsiteY2" fmla="*/ 437169 h 874338"/>
                  <a:gd name="connsiteX3" fmla="*/ 437169 w 874338"/>
                  <a:gd name="connsiteY3" fmla="*/ 0 h 874338"/>
                  <a:gd name="connsiteX4" fmla="*/ 874339 w 874338"/>
                  <a:gd name="connsiteY4" fmla="*/ 437169 h 874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38" h="874338">
                    <a:moveTo>
                      <a:pt x="874339" y="437169"/>
                    </a:moveTo>
                    <a:cubicBezTo>
                      <a:pt x="874339" y="678594"/>
                      <a:pt x="678594" y="874339"/>
                      <a:pt x="437169" y="874339"/>
                    </a:cubicBezTo>
                    <a:cubicBezTo>
                      <a:pt x="195745" y="874339"/>
                      <a:pt x="0" y="678594"/>
                      <a:pt x="0" y="437169"/>
                    </a:cubicBezTo>
                    <a:cubicBezTo>
                      <a:pt x="0" y="195745"/>
                      <a:pt x="195745" y="0"/>
                      <a:pt x="437169" y="0"/>
                    </a:cubicBezTo>
                    <a:cubicBezTo>
                      <a:pt x="678594" y="0"/>
                      <a:pt x="874339" y="195745"/>
                      <a:pt x="874339" y="437169"/>
                    </a:cubicBezTo>
                    <a:close/>
                  </a:path>
                </a:pathLst>
              </a:custGeom>
              <a:solidFill>
                <a:srgbClr val="FFFFFF"/>
              </a:solidFill>
              <a:ln w="84545" cap="rnd">
                <a:solidFill>
                  <a:srgbClr val="FFFFFF"/>
                </a:solid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718D8D8D-E0C3-E71F-57DD-6BB8B25CA0FD}"/>
                  </a:ext>
                </a:extLst>
              </p:cNvPr>
              <p:cNvSpPr/>
              <p:nvPr/>
            </p:nvSpPr>
            <p:spPr>
              <a:xfrm>
                <a:off x="1455222" y="4996432"/>
                <a:ext cx="62524" cy="396521"/>
              </a:xfrm>
              <a:custGeom>
                <a:avLst/>
                <a:gdLst>
                  <a:gd name="connsiteX0" fmla="*/ 0 w 62524"/>
                  <a:gd name="connsiteY0" fmla="*/ 0 h 396521"/>
                  <a:gd name="connsiteX1" fmla="*/ 62524 w 62524"/>
                  <a:gd name="connsiteY1" fmla="*/ 0 h 396521"/>
                  <a:gd name="connsiteX2" fmla="*/ 60704 w 62524"/>
                  <a:gd name="connsiteY2" fmla="*/ 396522 h 396521"/>
                </a:gdLst>
                <a:ahLst/>
                <a:cxnLst>
                  <a:cxn ang="0">
                    <a:pos x="connsiteX0" y="connsiteY0"/>
                  </a:cxn>
                  <a:cxn ang="0">
                    <a:pos x="connsiteX1" y="connsiteY1"/>
                  </a:cxn>
                  <a:cxn ang="0">
                    <a:pos x="connsiteX2" y="connsiteY2"/>
                  </a:cxn>
                </a:cxnLst>
                <a:rect l="l" t="t" r="r" b="b"/>
                <a:pathLst>
                  <a:path w="62524" h="396521">
                    <a:moveTo>
                      <a:pt x="0" y="0"/>
                    </a:moveTo>
                    <a:lnTo>
                      <a:pt x="62524" y="0"/>
                    </a:lnTo>
                    <a:lnTo>
                      <a:pt x="60704" y="396522"/>
                    </a:lnTo>
                  </a:path>
                </a:pathLst>
              </a:custGeom>
              <a:noFill/>
              <a:ln w="84545" cap="rnd">
                <a:solidFill>
                  <a:srgbClr val="093371"/>
                </a:solid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0B34A266-E615-3075-0A4D-F0185228EB5B}"/>
                  </a:ext>
                </a:extLst>
              </p:cNvPr>
              <p:cNvSpPr/>
              <p:nvPr/>
            </p:nvSpPr>
            <p:spPr>
              <a:xfrm>
                <a:off x="1512322" y="4864782"/>
                <a:ext cx="7137" cy="7137"/>
              </a:xfrm>
              <a:custGeom>
                <a:avLst/>
                <a:gdLst>
                  <a:gd name="connsiteX0" fmla="*/ 7137 w 7137"/>
                  <a:gd name="connsiteY0" fmla="*/ 3569 h 7137"/>
                  <a:gd name="connsiteX1" fmla="*/ 3569 w 7137"/>
                  <a:gd name="connsiteY1" fmla="*/ 7137 h 7137"/>
                  <a:gd name="connsiteX2" fmla="*/ 0 w 7137"/>
                  <a:gd name="connsiteY2" fmla="*/ 3569 h 7137"/>
                  <a:gd name="connsiteX3" fmla="*/ 3569 w 7137"/>
                  <a:gd name="connsiteY3" fmla="*/ 0 h 7137"/>
                  <a:gd name="connsiteX4" fmla="*/ 7137 w 7137"/>
                  <a:gd name="connsiteY4" fmla="*/ 3569 h 7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7" h="7137">
                    <a:moveTo>
                      <a:pt x="7137" y="3569"/>
                    </a:moveTo>
                    <a:cubicBezTo>
                      <a:pt x="7137" y="5532"/>
                      <a:pt x="5531" y="7137"/>
                      <a:pt x="3569" y="7137"/>
                    </a:cubicBezTo>
                    <a:cubicBezTo>
                      <a:pt x="1606" y="7137"/>
                      <a:pt x="0" y="5532"/>
                      <a:pt x="0" y="3569"/>
                    </a:cubicBezTo>
                    <a:cubicBezTo>
                      <a:pt x="0" y="1606"/>
                      <a:pt x="1606" y="0"/>
                      <a:pt x="3569" y="0"/>
                    </a:cubicBezTo>
                    <a:cubicBezTo>
                      <a:pt x="5531" y="0"/>
                      <a:pt x="7137" y="1606"/>
                      <a:pt x="7137" y="3569"/>
                    </a:cubicBezTo>
                    <a:close/>
                  </a:path>
                </a:pathLst>
              </a:custGeom>
              <a:noFill/>
              <a:ln w="84545" cap="rnd">
                <a:solidFill>
                  <a:srgbClr val="093371"/>
                </a:solid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3EE634F6-5E03-7793-1677-8C7379A84903}"/>
                  </a:ext>
                </a:extLst>
              </p:cNvPr>
              <p:cNvSpPr/>
              <p:nvPr/>
            </p:nvSpPr>
            <p:spPr>
              <a:xfrm>
                <a:off x="1455222" y="5400769"/>
                <a:ext cx="121408" cy="3568"/>
              </a:xfrm>
              <a:custGeom>
                <a:avLst/>
                <a:gdLst>
                  <a:gd name="connsiteX0" fmla="*/ 121408 w 121408"/>
                  <a:gd name="connsiteY0" fmla="*/ 0 h 3568"/>
                  <a:gd name="connsiteX1" fmla="*/ 0 w 121408"/>
                  <a:gd name="connsiteY1" fmla="*/ 0 h 3568"/>
                </a:gdLst>
                <a:ahLst/>
                <a:cxnLst>
                  <a:cxn ang="0">
                    <a:pos x="connsiteX0" y="connsiteY0"/>
                  </a:cxn>
                  <a:cxn ang="0">
                    <a:pos x="connsiteX1" y="connsiteY1"/>
                  </a:cxn>
                </a:cxnLst>
                <a:rect l="l" t="t" r="r" b="b"/>
                <a:pathLst>
                  <a:path w="121408" h="3568">
                    <a:moveTo>
                      <a:pt x="121408" y="0"/>
                    </a:moveTo>
                    <a:lnTo>
                      <a:pt x="0" y="0"/>
                    </a:lnTo>
                  </a:path>
                </a:pathLst>
              </a:custGeom>
              <a:ln w="84545" cap="rnd">
                <a:solidFill>
                  <a:srgbClr val="093371"/>
                </a:solidFill>
                <a:prstDash val="solid"/>
                <a:miter/>
              </a:ln>
            </p:spPr>
            <p:txBody>
              <a:bodyPr rtlCol="0" anchor="ctr"/>
              <a:lstStyle/>
              <a:p>
                <a:endParaRPr lang="es-ES"/>
              </a:p>
            </p:txBody>
          </p:sp>
        </p:grpSp>
      </p:grpSp>
      <p:grpSp>
        <p:nvGrpSpPr>
          <p:cNvPr id="29" name="Group 28">
            <a:extLst>
              <a:ext uri="{FF2B5EF4-FFF2-40B4-BE49-F238E27FC236}">
                <a16:creationId xmlns:a16="http://schemas.microsoft.com/office/drawing/2014/main" id="{70DA3B42-0F83-8537-575C-7FA0C163DB10}"/>
              </a:ext>
            </a:extLst>
          </p:cNvPr>
          <p:cNvGrpSpPr/>
          <p:nvPr/>
        </p:nvGrpSpPr>
        <p:grpSpPr>
          <a:xfrm>
            <a:off x="4671977" y="2891301"/>
            <a:ext cx="2803425" cy="1494512"/>
            <a:chOff x="517539" y="4386965"/>
            <a:chExt cx="2803425" cy="1494512"/>
          </a:xfrm>
        </p:grpSpPr>
        <p:grpSp>
          <p:nvGrpSpPr>
            <p:cNvPr id="30" name="Graphic 24">
              <a:extLst>
                <a:ext uri="{FF2B5EF4-FFF2-40B4-BE49-F238E27FC236}">
                  <a16:creationId xmlns:a16="http://schemas.microsoft.com/office/drawing/2014/main" id="{A8435317-3CFE-D8EC-09A3-35C167538ACC}"/>
                </a:ext>
              </a:extLst>
            </p:cNvPr>
            <p:cNvGrpSpPr/>
            <p:nvPr/>
          </p:nvGrpSpPr>
          <p:grpSpPr>
            <a:xfrm>
              <a:off x="517539" y="4386965"/>
              <a:ext cx="2803425" cy="1494512"/>
              <a:chOff x="517539" y="4386965"/>
              <a:chExt cx="2803425" cy="1494512"/>
            </a:xfrm>
          </p:grpSpPr>
          <p:sp>
            <p:nvSpPr>
              <p:cNvPr id="36" name="Freeform: Shape 35">
                <a:extLst>
                  <a:ext uri="{FF2B5EF4-FFF2-40B4-BE49-F238E27FC236}">
                    <a16:creationId xmlns:a16="http://schemas.microsoft.com/office/drawing/2014/main" id="{02506E0D-6D9D-FABA-323E-11C3FE3F1791}"/>
                  </a:ext>
                </a:extLst>
              </p:cNvPr>
              <p:cNvSpPr/>
              <p:nvPr/>
            </p:nvSpPr>
            <p:spPr>
              <a:xfrm>
                <a:off x="2450693" y="4903761"/>
                <a:ext cx="442504" cy="442504"/>
              </a:xfrm>
              <a:custGeom>
                <a:avLst/>
                <a:gdLst>
                  <a:gd name="connsiteX0" fmla="*/ 64799 w 442504"/>
                  <a:gd name="connsiteY0" fmla="*/ 64799 h 442504"/>
                  <a:gd name="connsiteX1" fmla="*/ 64799 w 442504"/>
                  <a:gd name="connsiteY1" fmla="*/ 377706 h 442504"/>
                  <a:gd name="connsiteX2" fmla="*/ 377706 w 442504"/>
                  <a:gd name="connsiteY2" fmla="*/ 377706 h 442504"/>
                  <a:gd name="connsiteX3" fmla="*/ 377706 w 442504"/>
                  <a:gd name="connsiteY3" fmla="*/ 64799 h 442504"/>
                  <a:gd name="connsiteX4" fmla="*/ 64799 w 442504"/>
                  <a:gd name="connsiteY4" fmla="*/ 64799 h 442504"/>
                  <a:gd name="connsiteX5" fmla="*/ 152768 w 442504"/>
                  <a:gd name="connsiteY5" fmla="*/ 289023 h 442504"/>
                  <a:gd name="connsiteX6" fmla="*/ 152768 w 442504"/>
                  <a:gd name="connsiteY6" fmla="*/ 153875 h 442504"/>
                  <a:gd name="connsiteX7" fmla="*/ 287916 w 442504"/>
                  <a:gd name="connsiteY7" fmla="*/ 153875 h 442504"/>
                  <a:gd name="connsiteX8" fmla="*/ 287916 w 442504"/>
                  <a:gd name="connsiteY8" fmla="*/ 289023 h 442504"/>
                  <a:gd name="connsiteX9" fmla="*/ 152768 w 442504"/>
                  <a:gd name="connsiteY9" fmla="*/ 289023 h 44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504" h="442504">
                    <a:moveTo>
                      <a:pt x="64799" y="64799"/>
                    </a:moveTo>
                    <a:cubicBezTo>
                      <a:pt x="-21600" y="151198"/>
                      <a:pt x="-21600" y="291307"/>
                      <a:pt x="64799" y="377706"/>
                    </a:cubicBezTo>
                    <a:cubicBezTo>
                      <a:pt x="151198" y="464104"/>
                      <a:pt x="291307" y="464104"/>
                      <a:pt x="377706" y="377706"/>
                    </a:cubicBezTo>
                    <a:cubicBezTo>
                      <a:pt x="464104" y="291307"/>
                      <a:pt x="464104" y="151198"/>
                      <a:pt x="377706" y="64799"/>
                    </a:cubicBezTo>
                    <a:cubicBezTo>
                      <a:pt x="291307" y="-21600"/>
                      <a:pt x="151198" y="-21600"/>
                      <a:pt x="64799" y="64799"/>
                    </a:cubicBezTo>
                    <a:close/>
                    <a:moveTo>
                      <a:pt x="152768" y="289023"/>
                    </a:moveTo>
                    <a:cubicBezTo>
                      <a:pt x="115439" y="251694"/>
                      <a:pt x="115439" y="191204"/>
                      <a:pt x="152768" y="153875"/>
                    </a:cubicBezTo>
                    <a:cubicBezTo>
                      <a:pt x="190097" y="116546"/>
                      <a:pt x="250587" y="116546"/>
                      <a:pt x="287916" y="153875"/>
                    </a:cubicBezTo>
                    <a:cubicBezTo>
                      <a:pt x="325245" y="191204"/>
                      <a:pt x="325245" y="251694"/>
                      <a:pt x="287916" y="289023"/>
                    </a:cubicBezTo>
                    <a:cubicBezTo>
                      <a:pt x="250587" y="326351"/>
                      <a:pt x="190097" y="326351"/>
                      <a:pt x="152768" y="289023"/>
                    </a:cubicBezTo>
                    <a:close/>
                  </a:path>
                </a:pathLst>
              </a:custGeom>
              <a:solidFill>
                <a:schemeClr val="accent2"/>
              </a:solidFill>
              <a:ln w="3563" cap="flat">
                <a:noFill/>
                <a:prstDash val="solid"/>
                <a:miter/>
              </a:ln>
            </p:spPr>
            <p:txBody>
              <a:bodyPr rtlCol="0" anchor="ctr"/>
              <a:lstStyle/>
              <a:p>
                <a:endParaRPr lang="es-ES"/>
              </a:p>
            </p:txBody>
          </p:sp>
          <p:sp>
            <p:nvSpPr>
              <p:cNvPr id="37" name="Freeform: Shape 36">
                <a:extLst>
                  <a:ext uri="{FF2B5EF4-FFF2-40B4-BE49-F238E27FC236}">
                    <a16:creationId xmlns:a16="http://schemas.microsoft.com/office/drawing/2014/main" id="{0045F564-0F2B-7D4F-AAB2-813B3D3F32B9}"/>
                  </a:ext>
                </a:extLst>
              </p:cNvPr>
              <p:cNvSpPr/>
              <p:nvPr/>
            </p:nvSpPr>
            <p:spPr>
              <a:xfrm>
                <a:off x="2456465" y="5034689"/>
                <a:ext cx="17629" cy="64522"/>
              </a:xfrm>
              <a:custGeom>
                <a:avLst/>
                <a:gdLst>
                  <a:gd name="connsiteX0" fmla="*/ 0 w 17629"/>
                  <a:gd name="connsiteY0" fmla="*/ 64523 h 64522"/>
                  <a:gd name="connsiteX1" fmla="*/ 17630 w 17629"/>
                  <a:gd name="connsiteY1" fmla="*/ 0 h 64522"/>
                  <a:gd name="connsiteX2" fmla="*/ 0 w 17629"/>
                  <a:gd name="connsiteY2" fmla="*/ 64523 h 64522"/>
                  <a:gd name="connsiteX3" fmla="*/ 0 w 17629"/>
                  <a:gd name="connsiteY3" fmla="*/ 64523 h 64522"/>
                </a:gdLst>
                <a:ahLst/>
                <a:cxnLst>
                  <a:cxn ang="0">
                    <a:pos x="connsiteX0" y="connsiteY0"/>
                  </a:cxn>
                  <a:cxn ang="0">
                    <a:pos x="connsiteX1" y="connsiteY1"/>
                  </a:cxn>
                  <a:cxn ang="0">
                    <a:pos x="connsiteX2" y="connsiteY2"/>
                  </a:cxn>
                  <a:cxn ang="0">
                    <a:pos x="connsiteX3" y="connsiteY3"/>
                  </a:cxn>
                </a:cxnLst>
                <a:rect l="l" t="t" r="r" b="b"/>
                <a:pathLst>
                  <a:path w="17629" h="64522">
                    <a:moveTo>
                      <a:pt x="0" y="64523"/>
                    </a:moveTo>
                    <a:cubicBezTo>
                      <a:pt x="2498" y="42432"/>
                      <a:pt x="8386" y="20627"/>
                      <a:pt x="17630" y="0"/>
                    </a:cubicBezTo>
                    <a:cubicBezTo>
                      <a:pt x="8386" y="20627"/>
                      <a:pt x="2498" y="42432"/>
                      <a:pt x="0" y="64523"/>
                    </a:cubicBezTo>
                    <a:lnTo>
                      <a:pt x="0" y="64523"/>
                    </a:lnTo>
                    <a:close/>
                  </a:path>
                </a:pathLst>
              </a:custGeom>
              <a:noFill/>
              <a:ln w="3563"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3778951F-FF16-085A-9327-8B6F9098897B}"/>
                  </a:ext>
                </a:extLst>
              </p:cNvPr>
              <p:cNvSpPr/>
              <p:nvPr/>
            </p:nvSpPr>
            <p:spPr>
              <a:xfrm>
                <a:off x="517539" y="4386965"/>
                <a:ext cx="2803425" cy="1494512"/>
              </a:xfrm>
              <a:custGeom>
                <a:avLst/>
                <a:gdLst>
                  <a:gd name="connsiteX0" fmla="*/ 0 w 2803425"/>
                  <a:gd name="connsiteY0" fmla="*/ 108668 h 1494512"/>
                  <a:gd name="connsiteX1" fmla="*/ 0 w 2803425"/>
                  <a:gd name="connsiteY1" fmla="*/ 1378065 h 1494512"/>
                  <a:gd name="connsiteX2" fmla="*/ 108632 w 2803425"/>
                  <a:gd name="connsiteY2" fmla="*/ 1486697 h 1494512"/>
                  <a:gd name="connsiteX3" fmla="*/ 169622 w 2803425"/>
                  <a:gd name="connsiteY3" fmla="*/ 1486947 h 1494512"/>
                  <a:gd name="connsiteX4" fmla="*/ 1486697 w 2803425"/>
                  <a:gd name="connsiteY4" fmla="*/ 1492265 h 1494512"/>
                  <a:gd name="connsiteX5" fmla="*/ 1567351 w 2803425"/>
                  <a:gd name="connsiteY5" fmla="*/ 1492586 h 1494512"/>
                  <a:gd name="connsiteX6" fmla="*/ 2040029 w 2803425"/>
                  <a:gd name="connsiteY6" fmla="*/ 1494513 h 1494512"/>
                  <a:gd name="connsiteX7" fmla="*/ 2051699 w 2803425"/>
                  <a:gd name="connsiteY7" fmla="*/ 1493871 h 1494512"/>
                  <a:gd name="connsiteX8" fmla="*/ 2063154 w 2803425"/>
                  <a:gd name="connsiteY8" fmla="*/ 1492015 h 1494512"/>
                  <a:gd name="connsiteX9" fmla="*/ 2084995 w 2803425"/>
                  <a:gd name="connsiteY9" fmla="*/ 1484770 h 1494512"/>
                  <a:gd name="connsiteX10" fmla="*/ 2100091 w 2803425"/>
                  <a:gd name="connsiteY10" fmla="*/ 1476384 h 1494512"/>
                  <a:gd name="connsiteX11" fmla="*/ 2113759 w 2803425"/>
                  <a:gd name="connsiteY11" fmla="*/ 1465642 h 1494512"/>
                  <a:gd name="connsiteX12" fmla="*/ 2117934 w 2803425"/>
                  <a:gd name="connsiteY12" fmla="*/ 1461574 h 1494512"/>
                  <a:gd name="connsiteX13" fmla="*/ 2121896 w 2803425"/>
                  <a:gd name="connsiteY13" fmla="*/ 1457255 h 1494512"/>
                  <a:gd name="connsiteX14" fmla="*/ 2121896 w 2803425"/>
                  <a:gd name="connsiteY14" fmla="*/ 1457255 h 1494512"/>
                  <a:gd name="connsiteX15" fmla="*/ 2389658 w 2803425"/>
                  <a:gd name="connsiteY15" fmla="*/ 1199593 h 1494512"/>
                  <a:gd name="connsiteX16" fmla="*/ 2450183 w 2803425"/>
                  <a:gd name="connsiteY16" fmla="*/ 1141351 h 1494512"/>
                  <a:gd name="connsiteX17" fmla="*/ 2700815 w 2803425"/>
                  <a:gd name="connsiteY17" fmla="*/ 900177 h 1494512"/>
                  <a:gd name="connsiteX18" fmla="*/ 2776651 w 2803425"/>
                  <a:gd name="connsiteY18" fmla="*/ 827196 h 1494512"/>
                  <a:gd name="connsiteX19" fmla="*/ 2778863 w 2803425"/>
                  <a:gd name="connsiteY19" fmla="*/ 686981 h 1494512"/>
                  <a:gd name="connsiteX20" fmla="*/ 2137455 w 2803425"/>
                  <a:gd name="connsiteY20" fmla="*/ 47643 h 1494512"/>
                  <a:gd name="connsiteX21" fmla="*/ 2053376 w 2803425"/>
                  <a:gd name="connsiteY21" fmla="*/ 7780 h 1494512"/>
                  <a:gd name="connsiteX22" fmla="*/ 174832 w 2803425"/>
                  <a:gd name="connsiteY22" fmla="*/ 250 h 1494512"/>
                  <a:gd name="connsiteX23" fmla="*/ 108668 w 2803425"/>
                  <a:gd name="connsiteY23" fmla="*/ 0 h 1494512"/>
                  <a:gd name="connsiteX24" fmla="*/ 0 w 2803425"/>
                  <a:gd name="connsiteY24" fmla="*/ 108668 h 1494512"/>
                  <a:gd name="connsiteX25" fmla="*/ 1997954 w 2803425"/>
                  <a:gd name="connsiteY25" fmla="*/ 894502 h 1494512"/>
                  <a:gd name="connsiteX26" fmla="*/ 1997954 w 2803425"/>
                  <a:gd name="connsiteY26" fmla="*/ 581596 h 1494512"/>
                  <a:gd name="connsiteX27" fmla="*/ 2310860 w 2803425"/>
                  <a:gd name="connsiteY27" fmla="*/ 581596 h 1494512"/>
                  <a:gd name="connsiteX28" fmla="*/ 2310860 w 2803425"/>
                  <a:gd name="connsiteY28" fmla="*/ 894502 h 1494512"/>
                  <a:gd name="connsiteX29" fmla="*/ 1997954 w 2803425"/>
                  <a:gd name="connsiteY29" fmla="*/ 894502 h 149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03425" h="1494512">
                    <a:moveTo>
                      <a:pt x="0" y="108668"/>
                    </a:moveTo>
                    <a:lnTo>
                      <a:pt x="0" y="1378065"/>
                    </a:lnTo>
                    <a:cubicBezTo>
                      <a:pt x="0" y="1438056"/>
                      <a:pt x="48642" y="1486733"/>
                      <a:pt x="108632" y="1486697"/>
                    </a:cubicBezTo>
                    <a:lnTo>
                      <a:pt x="169622" y="1486947"/>
                    </a:lnTo>
                    <a:lnTo>
                      <a:pt x="1486697" y="1492265"/>
                    </a:lnTo>
                    <a:lnTo>
                      <a:pt x="1567351" y="1492586"/>
                    </a:lnTo>
                    <a:lnTo>
                      <a:pt x="2040029" y="1494513"/>
                    </a:lnTo>
                    <a:cubicBezTo>
                      <a:pt x="2043955" y="1494513"/>
                      <a:pt x="2047845" y="1494299"/>
                      <a:pt x="2051699" y="1493871"/>
                    </a:cubicBezTo>
                    <a:cubicBezTo>
                      <a:pt x="2055553" y="1493442"/>
                      <a:pt x="2059372" y="1492836"/>
                      <a:pt x="2063154" y="1492015"/>
                    </a:cubicBezTo>
                    <a:cubicBezTo>
                      <a:pt x="2070684" y="1490373"/>
                      <a:pt x="2078000" y="1487946"/>
                      <a:pt x="2084995" y="1484770"/>
                    </a:cubicBezTo>
                    <a:cubicBezTo>
                      <a:pt x="2090241" y="1482379"/>
                      <a:pt x="2095273" y="1479596"/>
                      <a:pt x="2100091" y="1476384"/>
                    </a:cubicBezTo>
                    <a:cubicBezTo>
                      <a:pt x="2104909" y="1473172"/>
                      <a:pt x="2109477" y="1469603"/>
                      <a:pt x="2113759" y="1465642"/>
                    </a:cubicBezTo>
                    <a:cubicBezTo>
                      <a:pt x="2115187" y="1464322"/>
                      <a:pt x="2116578" y="1462965"/>
                      <a:pt x="2117934" y="1461574"/>
                    </a:cubicBezTo>
                    <a:cubicBezTo>
                      <a:pt x="2119291" y="1460182"/>
                      <a:pt x="2120611" y="1458754"/>
                      <a:pt x="2121896" y="1457255"/>
                    </a:cubicBezTo>
                    <a:lnTo>
                      <a:pt x="2121896" y="1457255"/>
                    </a:lnTo>
                    <a:lnTo>
                      <a:pt x="2389658" y="1199593"/>
                    </a:lnTo>
                    <a:lnTo>
                      <a:pt x="2450183" y="1141351"/>
                    </a:lnTo>
                    <a:lnTo>
                      <a:pt x="2700815" y="900177"/>
                    </a:lnTo>
                    <a:lnTo>
                      <a:pt x="2776651" y="827196"/>
                    </a:lnTo>
                    <a:cubicBezTo>
                      <a:pt x="2811482" y="787262"/>
                      <a:pt x="2812445" y="727985"/>
                      <a:pt x="2778863" y="686981"/>
                    </a:cubicBezTo>
                    <a:lnTo>
                      <a:pt x="2137455" y="47643"/>
                    </a:lnTo>
                    <a:cubicBezTo>
                      <a:pt x="2116828" y="22412"/>
                      <a:pt x="2085959" y="7780"/>
                      <a:pt x="2053376" y="7780"/>
                    </a:cubicBezTo>
                    <a:lnTo>
                      <a:pt x="174832" y="250"/>
                    </a:lnTo>
                    <a:lnTo>
                      <a:pt x="108668" y="0"/>
                    </a:lnTo>
                    <a:cubicBezTo>
                      <a:pt x="48642" y="0"/>
                      <a:pt x="0" y="48642"/>
                      <a:pt x="0" y="108668"/>
                    </a:cubicBezTo>
                    <a:close/>
                    <a:moveTo>
                      <a:pt x="1997954" y="894502"/>
                    </a:moveTo>
                    <a:cubicBezTo>
                      <a:pt x="1911555" y="808103"/>
                      <a:pt x="1911555" y="667995"/>
                      <a:pt x="1997954" y="581596"/>
                    </a:cubicBezTo>
                    <a:cubicBezTo>
                      <a:pt x="2084353" y="495197"/>
                      <a:pt x="2224461" y="495197"/>
                      <a:pt x="2310860" y="581596"/>
                    </a:cubicBezTo>
                    <a:cubicBezTo>
                      <a:pt x="2397259" y="667995"/>
                      <a:pt x="2397259" y="808103"/>
                      <a:pt x="2310860" y="894502"/>
                    </a:cubicBezTo>
                    <a:cubicBezTo>
                      <a:pt x="2224461" y="980901"/>
                      <a:pt x="2084353" y="980901"/>
                      <a:pt x="1997954" y="894502"/>
                    </a:cubicBezTo>
                    <a:close/>
                  </a:path>
                </a:pathLst>
              </a:custGeom>
              <a:solidFill>
                <a:schemeClr val="accent1"/>
              </a:solidFill>
              <a:ln w="3563" cap="flat">
                <a:noFill/>
                <a:prstDash val="solid"/>
                <a:miter/>
              </a:ln>
            </p:spPr>
            <p:txBody>
              <a:bodyPr rtlCol="0" anchor="ctr"/>
              <a:lstStyle/>
              <a:p>
                <a:endParaRPr lang="es-ES"/>
              </a:p>
            </p:txBody>
          </p:sp>
        </p:grpSp>
        <p:grpSp>
          <p:nvGrpSpPr>
            <p:cNvPr id="31" name="Graphic 24">
              <a:extLst>
                <a:ext uri="{FF2B5EF4-FFF2-40B4-BE49-F238E27FC236}">
                  <a16:creationId xmlns:a16="http://schemas.microsoft.com/office/drawing/2014/main" id="{3E3C7EFB-86DE-B54B-54A4-C704CD01FE79}"/>
                </a:ext>
              </a:extLst>
            </p:cNvPr>
            <p:cNvGrpSpPr/>
            <p:nvPr/>
          </p:nvGrpSpPr>
          <p:grpSpPr>
            <a:xfrm>
              <a:off x="1076937" y="4697051"/>
              <a:ext cx="874338" cy="874338"/>
              <a:chOff x="1076937" y="4697051"/>
              <a:chExt cx="874338" cy="874338"/>
            </a:xfrm>
          </p:grpSpPr>
          <p:sp>
            <p:nvSpPr>
              <p:cNvPr id="32" name="Freeform: Shape 31">
                <a:extLst>
                  <a:ext uri="{FF2B5EF4-FFF2-40B4-BE49-F238E27FC236}">
                    <a16:creationId xmlns:a16="http://schemas.microsoft.com/office/drawing/2014/main" id="{A08AD0AC-84DD-C050-5AD8-1A92B6162EE9}"/>
                  </a:ext>
                </a:extLst>
              </p:cNvPr>
              <p:cNvSpPr/>
              <p:nvPr/>
            </p:nvSpPr>
            <p:spPr>
              <a:xfrm>
                <a:off x="1076937" y="4697051"/>
                <a:ext cx="874338" cy="874338"/>
              </a:xfrm>
              <a:custGeom>
                <a:avLst/>
                <a:gdLst>
                  <a:gd name="connsiteX0" fmla="*/ 874339 w 874338"/>
                  <a:gd name="connsiteY0" fmla="*/ 437169 h 874338"/>
                  <a:gd name="connsiteX1" fmla="*/ 437169 w 874338"/>
                  <a:gd name="connsiteY1" fmla="*/ 874339 h 874338"/>
                  <a:gd name="connsiteX2" fmla="*/ 0 w 874338"/>
                  <a:gd name="connsiteY2" fmla="*/ 437169 h 874338"/>
                  <a:gd name="connsiteX3" fmla="*/ 437169 w 874338"/>
                  <a:gd name="connsiteY3" fmla="*/ 0 h 874338"/>
                  <a:gd name="connsiteX4" fmla="*/ 874339 w 874338"/>
                  <a:gd name="connsiteY4" fmla="*/ 437169 h 874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38" h="874338">
                    <a:moveTo>
                      <a:pt x="874339" y="437169"/>
                    </a:moveTo>
                    <a:cubicBezTo>
                      <a:pt x="874339" y="678594"/>
                      <a:pt x="678594" y="874339"/>
                      <a:pt x="437169" y="874339"/>
                    </a:cubicBezTo>
                    <a:cubicBezTo>
                      <a:pt x="195745" y="874339"/>
                      <a:pt x="0" y="678594"/>
                      <a:pt x="0" y="437169"/>
                    </a:cubicBezTo>
                    <a:cubicBezTo>
                      <a:pt x="0" y="195745"/>
                      <a:pt x="195745" y="0"/>
                      <a:pt x="437169" y="0"/>
                    </a:cubicBezTo>
                    <a:cubicBezTo>
                      <a:pt x="678594" y="0"/>
                      <a:pt x="874339" y="195745"/>
                      <a:pt x="874339" y="437169"/>
                    </a:cubicBezTo>
                    <a:close/>
                  </a:path>
                </a:pathLst>
              </a:custGeom>
              <a:solidFill>
                <a:srgbClr val="FFFFFF"/>
              </a:solidFill>
              <a:ln w="84545" cap="rnd">
                <a:solidFill>
                  <a:srgbClr val="FFFFFF"/>
                </a:solid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E85E5688-BC30-2939-4ECE-33B87167A207}"/>
                  </a:ext>
                </a:extLst>
              </p:cNvPr>
              <p:cNvSpPr/>
              <p:nvPr/>
            </p:nvSpPr>
            <p:spPr>
              <a:xfrm>
                <a:off x="1455222" y="4996432"/>
                <a:ext cx="62524" cy="396521"/>
              </a:xfrm>
              <a:custGeom>
                <a:avLst/>
                <a:gdLst>
                  <a:gd name="connsiteX0" fmla="*/ 0 w 62524"/>
                  <a:gd name="connsiteY0" fmla="*/ 0 h 396521"/>
                  <a:gd name="connsiteX1" fmla="*/ 62524 w 62524"/>
                  <a:gd name="connsiteY1" fmla="*/ 0 h 396521"/>
                  <a:gd name="connsiteX2" fmla="*/ 60704 w 62524"/>
                  <a:gd name="connsiteY2" fmla="*/ 396522 h 396521"/>
                </a:gdLst>
                <a:ahLst/>
                <a:cxnLst>
                  <a:cxn ang="0">
                    <a:pos x="connsiteX0" y="connsiteY0"/>
                  </a:cxn>
                  <a:cxn ang="0">
                    <a:pos x="connsiteX1" y="connsiteY1"/>
                  </a:cxn>
                  <a:cxn ang="0">
                    <a:pos x="connsiteX2" y="connsiteY2"/>
                  </a:cxn>
                </a:cxnLst>
                <a:rect l="l" t="t" r="r" b="b"/>
                <a:pathLst>
                  <a:path w="62524" h="396521">
                    <a:moveTo>
                      <a:pt x="0" y="0"/>
                    </a:moveTo>
                    <a:lnTo>
                      <a:pt x="62524" y="0"/>
                    </a:lnTo>
                    <a:lnTo>
                      <a:pt x="60704" y="396522"/>
                    </a:lnTo>
                  </a:path>
                </a:pathLst>
              </a:custGeom>
              <a:noFill/>
              <a:ln w="84545" cap="rnd">
                <a:solidFill>
                  <a:srgbClr val="093371"/>
                </a:solid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8119A748-96E1-49AB-59FB-2EFD630A2ADD}"/>
                  </a:ext>
                </a:extLst>
              </p:cNvPr>
              <p:cNvSpPr/>
              <p:nvPr/>
            </p:nvSpPr>
            <p:spPr>
              <a:xfrm>
                <a:off x="1512322" y="4864782"/>
                <a:ext cx="7137" cy="7137"/>
              </a:xfrm>
              <a:custGeom>
                <a:avLst/>
                <a:gdLst>
                  <a:gd name="connsiteX0" fmla="*/ 7137 w 7137"/>
                  <a:gd name="connsiteY0" fmla="*/ 3569 h 7137"/>
                  <a:gd name="connsiteX1" fmla="*/ 3569 w 7137"/>
                  <a:gd name="connsiteY1" fmla="*/ 7137 h 7137"/>
                  <a:gd name="connsiteX2" fmla="*/ 0 w 7137"/>
                  <a:gd name="connsiteY2" fmla="*/ 3569 h 7137"/>
                  <a:gd name="connsiteX3" fmla="*/ 3569 w 7137"/>
                  <a:gd name="connsiteY3" fmla="*/ 0 h 7137"/>
                  <a:gd name="connsiteX4" fmla="*/ 7137 w 7137"/>
                  <a:gd name="connsiteY4" fmla="*/ 3569 h 7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7" h="7137">
                    <a:moveTo>
                      <a:pt x="7137" y="3569"/>
                    </a:moveTo>
                    <a:cubicBezTo>
                      <a:pt x="7137" y="5532"/>
                      <a:pt x="5531" y="7137"/>
                      <a:pt x="3569" y="7137"/>
                    </a:cubicBezTo>
                    <a:cubicBezTo>
                      <a:pt x="1606" y="7137"/>
                      <a:pt x="0" y="5532"/>
                      <a:pt x="0" y="3569"/>
                    </a:cubicBezTo>
                    <a:cubicBezTo>
                      <a:pt x="0" y="1606"/>
                      <a:pt x="1606" y="0"/>
                      <a:pt x="3569" y="0"/>
                    </a:cubicBezTo>
                    <a:cubicBezTo>
                      <a:pt x="5531" y="0"/>
                      <a:pt x="7137" y="1606"/>
                      <a:pt x="7137" y="3569"/>
                    </a:cubicBezTo>
                    <a:close/>
                  </a:path>
                </a:pathLst>
              </a:custGeom>
              <a:noFill/>
              <a:ln w="84545" cap="rnd">
                <a:solidFill>
                  <a:srgbClr val="093371"/>
                </a:solid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B6FA64EE-67F9-CAC5-4E1B-A5A8F929D8EE}"/>
                  </a:ext>
                </a:extLst>
              </p:cNvPr>
              <p:cNvSpPr/>
              <p:nvPr/>
            </p:nvSpPr>
            <p:spPr>
              <a:xfrm>
                <a:off x="1455222" y="5400769"/>
                <a:ext cx="121408" cy="3568"/>
              </a:xfrm>
              <a:custGeom>
                <a:avLst/>
                <a:gdLst>
                  <a:gd name="connsiteX0" fmla="*/ 121408 w 121408"/>
                  <a:gd name="connsiteY0" fmla="*/ 0 h 3568"/>
                  <a:gd name="connsiteX1" fmla="*/ 0 w 121408"/>
                  <a:gd name="connsiteY1" fmla="*/ 0 h 3568"/>
                </a:gdLst>
                <a:ahLst/>
                <a:cxnLst>
                  <a:cxn ang="0">
                    <a:pos x="connsiteX0" y="connsiteY0"/>
                  </a:cxn>
                  <a:cxn ang="0">
                    <a:pos x="connsiteX1" y="connsiteY1"/>
                  </a:cxn>
                </a:cxnLst>
                <a:rect l="l" t="t" r="r" b="b"/>
                <a:pathLst>
                  <a:path w="121408" h="3568">
                    <a:moveTo>
                      <a:pt x="121408" y="0"/>
                    </a:moveTo>
                    <a:lnTo>
                      <a:pt x="0" y="0"/>
                    </a:lnTo>
                  </a:path>
                </a:pathLst>
              </a:custGeom>
              <a:ln w="84545" cap="rnd">
                <a:solidFill>
                  <a:srgbClr val="093371"/>
                </a:solidFill>
                <a:prstDash val="solid"/>
                <a:miter/>
              </a:ln>
            </p:spPr>
            <p:txBody>
              <a:bodyPr rtlCol="0" anchor="ctr"/>
              <a:lstStyle/>
              <a:p>
                <a:endParaRPr lang="es-ES"/>
              </a:p>
            </p:txBody>
          </p:sp>
        </p:grpSp>
      </p:grpSp>
      <p:pic>
        <p:nvPicPr>
          <p:cNvPr id="39" name="Graphic 38" descr="Arrow: Straight with solid fill">
            <a:extLst>
              <a:ext uri="{FF2B5EF4-FFF2-40B4-BE49-F238E27FC236}">
                <a16:creationId xmlns:a16="http://schemas.microsoft.com/office/drawing/2014/main" id="{2086C989-4057-8675-F7CD-715C918D0B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2777023" y="3221983"/>
            <a:ext cx="914400" cy="914400"/>
          </a:xfrm>
          <a:prstGeom prst="rect">
            <a:avLst/>
          </a:prstGeom>
        </p:spPr>
      </p:pic>
      <p:pic>
        <p:nvPicPr>
          <p:cNvPr id="40" name="Graphic 39" descr="Arrow: Clockwise curve with solid fill">
            <a:extLst>
              <a:ext uri="{FF2B5EF4-FFF2-40B4-BE49-F238E27FC236}">
                <a16:creationId xmlns:a16="http://schemas.microsoft.com/office/drawing/2014/main" id="{C792B1F9-E0C5-6DCB-181C-9AA90ACBDA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29731" y="5397288"/>
            <a:ext cx="914400" cy="914400"/>
          </a:xfrm>
          <a:prstGeom prst="rect">
            <a:avLst/>
          </a:prstGeom>
        </p:spPr>
      </p:pic>
      <p:pic>
        <p:nvPicPr>
          <p:cNvPr id="41" name="Graphic 40" descr="Arrow: Clockwise curve with solid fill">
            <a:extLst>
              <a:ext uri="{FF2B5EF4-FFF2-40B4-BE49-F238E27FC236}">
                <a16:creationId xmlns:a16="http://schemas.microsoft.com/office/drawing/2014/main" id="{0657D91B-6367-7085-5E7C-3DFA54C6A5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3860312" y="5397288"/>
            <a:ext cx="914400" cy="914400"/>
          </a:xfrm>
          <a:prstGeom prst="rect">
            <a:avLst/>
          </a:prstGeom>
        </p:spPr>
      </p:pic>
      <p:pic>
        <p:nvPicPr>
          <p:cNvPr id="42" name="Graphic 41" descr="Arrow: Clockwise curve with solid fill">
            <a:extLst>
              <a:ext uri="{FF2B5EF4-FFF2-40B4-BE49-F238E27FC236}">
                <a16:creationId xmlns:a16="http://schemas.microsoft.com/office/drawing/2014/main" id="{1D47445F-DAD1-15C7-A967-A0E03E304D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951156" flipH="1" flipV="1">
            <a:off x="8281160" y="1876787"/>
            <a:ext cx="914400" cy="914400"/>
          </a:xfrm>
          <a:prstGeom prst="rect">
            <a:avLst/>
          </a:prstGeom>
        </p:spPr>
      </p:pic>
      <p:pic>
        <p:nvPicPr>
          <p:cNvPr id="43" name="Graphic 42" descr="Arrow: Clockwise curve with solid fill">
            <a:extLst>
              <a:ext uri="{FF2B5EF4-FFF2-40B4-BE49-F238E27FC236}">
                <a16:creationId xmlns:a16="http://schemas.microsoft.com/office/drawing/2014/main" id="{FAE4E4C2-1AC0-37EE-1528-8821CD1B7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006257" flipV="1">
            <a:off x="2986953" y="1876787"/>
            <a:ext cx="914400" cy="914400"/>
          </a:xfrm>
          <a:prstGeom prst="rect">
            <a:avLst/>
          </a:prstGeom>
        </p:spPr>
      </p:pic>
      <p:pic>
        <p:nvPicPr>
          <p:cNvPr id="44" name="Graphic 43" descr="Arrow: Straight with solid fill">
            <a:extLst>
              <a:ext uri="{FF2B5EF4-FFF2-40B4-BE49-F238E27FC236}">
                <a16:creationId xmlns:a16="http://schemas.microsoft.com/office/drawing/2014/main" id="{1B1EB710-7C5A-E712-E772-62A31F608C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83475" y="3221983"/>
            <a:ext cx="914400" cy="914400"/>
          </a:xfrm>
          <a:prstGeom prst="rect">
            <a:avLst/>
          </a:prstGeom>
        </p:spPr>
      </p:pic>
    </p:spTree>
    <p:custDataLst>
      <p:tags r:id="rId1"/>
    </p:custDataLst>
    <p:extLst>
      <p:ext uri="{BB962C8B-B14F-4D97-AF65-F5344CB8AC3E}">
        <p14:creationId xmlns:p14="http://schemas.microsoft.com/office/powerpoint/2010/main" val="1481766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22" advTm="14448">
        <p159:morph option="byObject"/>
      </p:transition>
    </mc:Choice>
    <mc:Fallback xmlns="">
      <p:transition spd="slow" advTm="144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22" presetClass="entr" presetSubtype="1"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up)">
                                      <p:cBhvr>
                                        <p:cTn id="42" dur="500"/>
                                        <p:tgtEl>
                                          <p:spTgt spid="43"/>
                                        </p:tgtEl>
                                      </p:cBhvr>
                                    </p:animEffect>
                                  </p:childTnLst>
                                </p:cTn>
                              </p:par>
                              <p:par>
                                <p:cTn id="43" presetID="22" presetClass="entr" presetSubtype="4"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down)">
                                      <p:cBhvr>
                                        <p:cTn id="45" dur="500"/>
                                        <p:tgtEl>
                                          <p:spTgt spid="4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up)">
                                      <p:cBhvr>
                                        <p:cTn id="53" dur="500"/>
                                        <p:tgtEl>
                                          <p:spTgt spid="42"/>
                                        </p:tgtEl>
                                      </p:cBhvr>
                                    </p:animEffect>
                                  </p:childTnLst>
                                </p:cTn>
                              </p:par>
                              <p:par>
                                <p:cTn id="54" presetID="22" presetClass="entr" presetSubtype="2"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right)">
                                      <p:cBhvr>
                                        <p:cTn id="56" dur="500"/>
                                        <p:tgtEl>
                                          <p:spTgt spid="44"/>
                                        </p:tgtEl>
                                      </p:cBhvr>
                                    </p:animEffect>
                                  </p:childTnLst>
                                </p:cTn>
                              </p:par>
                              <p:par>
                                <p:cTn id="57" presetID="22" presetClass="entr" presetSubtype="4"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ipe(down)">
                                      <p:cBhvr>
                                        <p:cTn id="59" dur="500"/>
                                        <p:tgtEl>
                                          <p:spTgt spid="40"/>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24C6EBAE-2A66-4800-89A0-7DD6FF24C23D}"/>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A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AIu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Ai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AAIul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AACLp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AAi6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AAIulSUE7MiaQAAAG4AAAAcAAAAdW5pdmVyc2FsL2xvY2FsX3NldHRpbmdzLnhtbA3MMQ6DMAxA0Z1TWN4p7daBwMZWltIDWMRFkRwbkYDg9mT7w9Nv+zMKHLylYOrw9XgisM7mgy4Of9NQvxFSJvUkpuxQDaHvqlZsJvlyzgUmWIUu3iaOJTKPFIscdhGo4VNe/8Aem666AVBLAwQUAAIACAABCLpUB/ApiUsTAABVMQAAFwAAAHVuaXZlcnNhbC91bml2ZXJzYWwucG5n7Vt/WNL3vqfaci3N1Tn3MS1kLavTqWkrnQX+WLNlVv7KX6UiNU+pOXWmgKJIrU1XLTjZltNCZqYoCPRDU0GgZsmZTnEikgJiY4pAgKiIgMD9anXOs3vOvfd5znOf+xd/8Hz4fHh9eP/+8eHz5VJURKjL2x5vg0Agl7BDB46BQG9UgUDLBW+tBFZStOnrgWFZ3rHQj0H0vo1KYPJG2v7w/SDQPcLqhVNvAvNVnx86kQcC7Ty8+FqGxuSHg0C7VGEH9scWpGikuisGE1aUa38wuq62gPfHnD/dmS09FPv2ls9aDl0+2ECLcnNe71fzxrEV+oi3NS5hdbcbv6v3v5z1zQFm0nK4mHY66Wzrhops6DRHwp9jlfFv7VH46YYzJwIJTgHt9H3cM/Q9e9L6Cnsr220/ugC8gHx3+S4Dhv4f+98Aho9Wh/xhcfV95/DFofnf+JDuUcWZIeoOlXuFlXtmiDA6tjGbY5HqRjtm+mD+uAUebqeyMqH1TeTNqFaXRmrZVmCTJykTwrAOk6zDveIcLht7d7uyMKHVBbnh2hIN5881cj/+p+X5dObVQ+sBZYNWts3pR7QX6rzAR17Od/mGqbxPpS8HgdY/6vdqZH1ZswoEOgkKuX5Hu64UIHF+mXN4OfPfAc//qbQ+EquK8YdYnvFSZndwp3eI5fgyts2shkD5qgck64vemzkc06++yH1kHoQqz4H1RtpnI3FTmCD9pcjiyTbSwk+k4tx5veZaPnzVopYegSCG/licDNyaQt+UcTXYkAbGBdg9LpXI/UvkF+UoMkNOCBFAO8ztJEu7K1uruk5a+K2XF2zTu+EQOVfuNL1k+DzhXHpiSJ8HBs+jVahPHFE3q++q9nrQ0vxoZ4spnaK3WqDVioL5s+AEclKZ8CNkwNU76r8LVVbv955wDyGCkOTDSNuGHd+BMI3djQtUN+Bha+LioL40UZwCBmZ4jW9ZsvaK4m9DYlyCebmKAgk0y4olosAPE8mB4G+1u33BSRXwi0Jo0yhdsOzIsfglf9j1KDTQl6Ynl/jSqz+ZjXYJR44K9Ty5Spe5kEiGpZT+g5OGsnqMiVfygpfSkWzvFEOziairQaw0NylKAi+tlz9nlQBS6y/KNrVsaPeSsl+JXvGB75IFvoFmBiSSafoMcMkCO8zvDeHzOCIOnFIXIlD62FJyFMrxQ0z6P/bEZW6Egr+ICG2A6qC4OG5UMRGFrKjJgEe0VK+NKxM9oKqKM8coAbVhTMQrS/lkplOGHlRS5M/9PqTZT2mfaXG3qUtCk5MuDlFS5lY/rrNUvHTTqWjn8Ay/P9IicMl0qly919ZQfafjFXFegG8YpuqVMtdXeSFf7TmZXj4If6my8zVhx9CvyJZuDZM6wA6wA+wAO8AOsAPsADvADrAD7AA7wA6wA+wAO8AOsAPsADvADrAD7AA7wA6wA/z/DG7DpC/edHsFckYxapoR0i7t1e5fvJdO9lv8ml2dL2dLl53VNdKLh8OgN5YIBISwnL4rz9+5dA9dUIpy/fMW5fElelPOGs/YwwP3lm4Ox9xHAhu+vZN6iVpWj5ZZRntxdnYw00TgGrg5JTYxN29GxzGJCbcxSaosSitttMubYJAV0cuY3gC9y3aTxa54aq1RUWWY1CJSWIVlZPGqGrrQlcNFzjjpOiy2liI2M9KcyZ0pg3REohhHRC30HmaKwLLwkr1cYf/sHAtn9uJEicTHc9TYwO9wunYmfTXoPPl21zWp9T0p1982STQyxlnUC93PjHeFhpvOF/6+OVb20zPp3cAuVRabQZ7VBSbwkMtAU38c3FOJMpYNxrh4iMx1ugXb3P3BJDhf9FrW0nryLPHr366MNW6XFSrbFmVZHnzDMGUdFduN1kxLNqqipkyZ+HcqzawPin6WirS7SWdBIP4FyM2iebpV3y49PXmKOfTaAn3P4BMxLgWFTHvMhVk3WxHsvOKHbFdU63+oevZUeea8Ir4qRODO6immLPPhhdjJy5HDaNNX9tE1Y+27fAOLS+t54pbXpsrvWqT3qEcfvUBe/r+gXJ/3+ss6TDySaZs/gz1ntpQlz8UEG/iIW7rJCpyJy2m7BTFdw03dZpQY0mTBpdlcm5pre4yE4zxlbtyp1fbnF42PuWaRfWJow3d5ZJb69K0RbPJgIW4izaZxqkAvtDUIhgqHcg26kfZ8JgZsQA2JrVGe08MwKgZcUQCI+mP/7JT7opgUy8fl+fQva5TfSE8HCZnCFXPcGbR9tNd14ZHrqPlde6zLMWR1jN+7g89iIU+QJ3DKVNw4RX+ZRTUmwEXIQJEhZfPRxv1n2D5UjxqUvKddIDXsjpDO5UYraD3HKxLIjaJolYa+lrKGgYtkjxLzyNQeSg+jhyYI+FaqkIfk/6QNcP1lC2sm4MCjmdPpmHnncEJrJjHoh2/vCNaV1u9BVZhi1fGuIz3taddvUdLwkvHhw6LkregE3QOPeHyQzYqzPr3KU1om9toG331Q+n0eGYaW7GtdVAbhYiqxPiIpJ4ctDTXoEiHX/aKEPH6dQEhCVplb3avMzL+gq3UWjk48V+lTXFhkZr0RgCitL+P3zxaw4qVu5XfygNBOe+E90zgXRXf/aqghNyxQ/dveXf2p/g1NRpnWepy/c4eBc3yFsF1AhGlviYO8I/hFxTA1v1bOpXU1eFzzJmYPg4cyjKaCkcgFMYltegwxD/bK5pNI3/C+O4JSFH7tPUwkF/2Fcl5BzUuniMeRrFicjDix70x6d9EkoTETDDl6eID+5OKa8B7t3Sf6c9oBrMZ7Jojm82cqy1P0S8jw1dUww87rhtRExeCD+AgSMoQg/eHcxuwIGYF1bVKi1GLcQxVB3gM1Ge1qJaoMOYINotvGuXYff4j9Jmm+X2HbYX+B+CyyqBHgpn0wK6enXdwAvN1ns+jywBtXVDPoNUpIydxqiMTb+pRgHb/ps0BGiKuzRa7WWpz50wMNqg2rkKx4sE8tZ2WTIFbt69cMiUzwgUS2UkTR5CQfnHKDzDYWQOVajcHWX9vMpV3KXKPytGs4T22clT2ki6C90BcS5HGRGGOava8aR0qoCOtXrraSJN7MaDybr5JnYD8T8oa1+Rm/i8iOSPXqbhWdh5yNQsl/7NOH3siO4R/YB145+WBDLL6zV2nR1wIxjk0+CqlS4TUIa6bM/lhRbGVr71QHXSdrzw/lIue1+5+oyqWF2ZlSJUfzcFKSNQg4YpP6ZBz6kfrCj9pmtEsBB1paz3SBjnrDYYNN4n6Bai5LekP0+T1YOHJj2NniEeIZlw3qzJ+UIoKH71AGoTMu1KcoHZrCNeiCPVvpIqQ1toLeyeSoxwU9iaIsME5rbYFWG5MN+vwAGZY7AWa9ykfzv7QDvl5IwiOiKK8tSx7yuRRErh4+xr2+zfrRxH2P/AjS+6gK2S/5+dp8NPub8QHeJ2ZY1Q1Wtfa0SzgP9hPSqQBdReH8oaQjq0EXodP+NeUcxiymwAZ4umZPQpIPybPkBSDvkJqCE5st+sfH100VI53DeWk3hzRTWl9FYqsesGXtj7mTDZ0qX97zT4kTBbC2rhrkKOamKoBqaDl51Ut9LsEvgDYDdtVNfuASLtSrJ5kp6BBBlui5/maw+v5QoWoKyklUwILEmoJCtUFaJxcZ+4y/tKhs5V7EHafSoanoSmMG9oMTUkMb3rMbXlrv947kzNWjyH1U+aOPSB4pQ8ikiz2YrkhwfC2fuemEPSmpcX/DaOi4RNkHbs1Tym/jg9ekqlPvDD7PHKS06uaLqlVZtM7udsH7PqnpiWgbVeC0kgzOccODdbEJFRsji0a00wlkMszWrgZkV00PoX8liMKl+gje1jETU9ffvLL0z2C26J1zHbSUzQMeH539/jgjjVifWEZ7/ik7kPf8t2eYiWNsGq9T9Ndc81Ey3rOnv9kmCYx5UYCFM9dQDTtrmU1yQqumuhcltmirVBo4oxZqZVajaEyEV5ji8MtKg01EHIpHB9Jry46FPK6LblhZZniEI3fhBX0u7/ymskbJj8B5BoW+tPbgLakBUQYhueeLld3t8gi4ue1PfutoPUmpCY2tLG8cGL2wvqlC1Aa4wBG4Vn+fpQmCiIh2A3xAmkERkIdE4AHmZqZl7ddHIiJxL+ahEUk8nU2CBNIs2fULFexnQw5tALINVM2wAIZfVpOYym+hLfuLvy8t7ZCm67L8FJmfTmG4G4xCfRb1FCfiwcFr5pH73tvcu70Nx0vrMR+K9Dyxqg0J1pbW54lOIRfMyTi6UZjBMsIH9OcogtZtykT1hTte0vhfo+34ermpXJsJGFw5/9UdpjoXDJRR7UwutpoBe9qKXFh7WSWJUfsME9OQxWAyTY7GaRdzMtxvV93mmDcDEEb3qqGTMdIPd0vq/L4cPBmNQ/gkZCYHg93xYJKGebBcoJpCVhlqk9XqbvPBp1ibiwKzMyQG7sTL6R7cC0SftD9/RA9tUqn79PNizhok4K8erRQ8pIb1uy4AsM2BRdtsHht/BuRH/owA1kamwfp5sL+xBHEVL/oeJFawM8FcS54IyA+SFume9uzVBRztHl+pAlcFQ228gQdK7srOrBCBkhDLYCzz+3iwMJ7XSrOlkBtPUVNSZA0FX0NuUj0F/fnF7QdvItkvlRenI0Glqoc5b9FE0Ro8N9NgVss/hcfz7B+haS9bw6navMX6A+T79xbz/dqpcy8AaytMdWm+NDy6GM1L+Cfu6jD9zZZoppgjdgYUaAWHg/m7TnSGSlG0aPls6LMI3mW/0sEsqb5ZPSX//H5m4AaqN/qqm6s+NU+YuqEKzz+QyP98xCVcQe+Un24SJLAYe+AhAgwpDs4P+ietvfToTLa+a4M/wtSdkB1kbOdjG6BN+BXaM0ZTm/Zdhi4AcVa6NtB4XgEEXzxPXC2IiEQvLLGarCoos+39UEgyTCuVO5ZiMVb+s8dZit+ZZIHynfuZ/vFNYktmaPlZa9rb6t0RJHfhMMAixRBeabB8R2evERkeriT57dVy5lDO4eosSgTvqSWf9rqpJt5j/Wxp5nzfpMUkh6LjNh9zOczgmFW9DJuKMdoxN5IJUakRdnMvwT5P4O69+niVtxgwvhNQzJ02CfXoyFtFh60Aly+go3ra4iOVka7BKCCK0MoCohA8jSkMfEdC9AS8AOYbxxOPnjU23cjTlP5VgEp96tGvvou8icOwOqDg8LMNez0R9lK5nhjYVaPMf1fiEk6mCYCMcZGvnwbKtBFcpbJ29CGQHAa9pShqexhvHWEa7QuOxJFeRc6bdYuRI30K03XMfHqA8oHyFlTqcUule6RBkQhCMz4TiXFCxaEDRESJnCiDAx6Rl4R0wrBHpXpFdi3QYCjoYF59KkuwnJ/A64+lyfJihQ8S+6QrSTfWhAvNgdFIWDK3UzFw6NxngavJfUWY5DRCbjoFj9imhfqCcZHHiDh0oRp7bw2X3x8LCVUPx8QZ9/BfM7vUoxWShty+FcIJ6klvzvxTH878L20s83QFt3jGxMfZJlgyK933PlqGNVoJcxLtzD1oiYhJgRGRoQXIBfAmYZ0OlXIfxm9X4ae0+4/G5fC1U4t1mZ5hPHkKDR0zqTyqVKip+fALLFsKW9Hf41lVfY4nYx2HIETO36NfN/7PQxVLPb2m3HyvDVM60BI0U8mXFKuTZCNBhyq25iNYfF4cFj07D++F+x0UoiPQiiWLLrWfkhZBbnYL7H2gILqEMwNDBHJN4usT2WLJimw5oqo8aoBVRmBNLTK26ZJ9jugmlEVi5RtkbaaBCk4z9rx3+CQHMAlPBas0pK7j6aoSDOewopn5WGseHBBvqddFKx9eaxxZdBzncFdSjVKP+p3Dkke2kGyz5Jyl0yPCbC9Rou1TE072Gft8FPJZNFERipsNbXXtr1sFHG9m9JsW02XZJKArz/fGTLv/9WGjomO6e4fOruET8UepMcELncEdL3nlmGn+D0nXiUJ12xPxsgC3173v749ImnUh15t1HI5enJMVvA1GFeVeal1R4P3fsc+CEKmyn/Khu4m26q3BULJSKhLrbMqLQVfI3qwU3pb/4VRUUay/gpDYdk/5FFtw2F27AfUKfVbYFxTB3EWGGzohHTPaiwFTjT1NPZwdOU5TGwOeaK4E3fpXbMgWJvxzUrAGoRHBZEEjiW6gsQ/+C9lfKTXKTThJDQuTpFNvtxbxkSL17YO1DJxVrePmnyB+6E4GgTy7Q/Wsseoike3raT7Ogn5YUTuqwnCGgGB8gD25PSxOetCL7lFVPeCmxSNWwsbx3XDGFTP2iIFVxZlrYbBxf0vB3hVmoLiiVaCx02ZacEFREe5Q4JbUUr2udnvhwsxokS4Lknz4WFzr2sWDbpltCx0uFD/T95wkdXONyaIUN7+NQl0mJaVI02J0teapQ1+oCjb/ATS1Hqvxl0lGfQasRXIC3a6d+9IySGBbAmymUSMHPbMNN71N7FRZXp326tH60vrpKO6TFqoWsdLyzM5WMPnIaO76hTySRdK7g9ExXaO6K/VxcQIV7BzF6oqqPxEkB17f7l55g1xMMt8TWeedxjh0z8XfLUAnef9H/w5wyc62QQ4GHg9du3WwZHEh7JOIA/SPT37xn1BLAwQUAAIACAABCLpU5WXGsUsAAABqAAAAGwAAAHVuaXZlcnNhbC91bml2ZXJzYWwucG5nLnhtbLOxr8jNUShLLSrOzM+zVTLUM1Cyt+PlsikoSi3LTC1XqACKAQUhQEmhEsg1QnDLM1NKMmyVLMzNEGIZqZnpGSW2Smam5nBBfaCRAFBLAwQUAAIACACBpmh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GmaF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aZo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Bpmh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GmaF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GmaF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BpmhUvH0190oAAABJAAAAHwAAAHZpZGVvbGVjdHVyZS9sb2NhbF9zZXR0aW5ncy54bWyzsa/IzVEoSy0qzszPs1Uy1DNQUkjNS85PycxLt1UKDXHTtVBSKC5JzEtJzMnPS7VVystXUrC347LJyU9OzAlOLSkBKizWt+MCAFBLAQIAABQAAgAIAH2maFQyG7oi+QMAAOAOAAAYAAAAAAAAAAEAAAAAAAAAAABub25lL2NvbW1vbl9tZXNzYWdlcy5sbmdQSwECAAAUAAIACAB9pmhUFR5gG6MAAAB/AQAAKQAAAAAAAAABAAAAAAAvBAAAbm9uZS9wbGF5YmFja19hbmRfbmF2aWdhdGlvbl9zZXR0aW5ncy54bWxQSwECAAAUAAIACAB9pmhUH1SKajADAADHDgAAIgAAAAAAAAABAAAAAAAZBQAAbm9uZS9mbGFzaF9wdWJsaXNoaW5nX3NldHRpbmdzLnhtbFBLAQIAABQAAgAIAH2maFRxV5SdFQEAANECAAAcAAAAAAAAAAEAAAAAAIkIAABub25lL2ZsYXNoX3NraW5fc2V0dGluZ3MueG1sUEsBAgAAFAACAAgAfaZoVNebcJYrAwAAbw4AACEAAAAAAAAAAQAAAAAA2AkAAG5vbmUvaHRtbF9wdWJsaXNoaW5nX3NldHRpbmdzLnhtbFBLAQIAABQAAgAIAH2maFSOc/b6agAAAOUAAAAcAAAAAAAAAAEAAAAAAEINAABub25lL2h0bWxfc2tpbl9zZXR0aW5ncy5qc29uUEsBAgAAFAACAAgAfaZoVLx9NfdKAAAASQAAABcAAAAAAAAAAQAAAAAA5g0AAG5vbmUvbG9jYWxfc2V0dGluZ3MueG1sUEsBAgAAFAACAAgAUZWdVO4DzUxJAwAA4wkAABQAAAAAAAAAAQAAAAAAZQ4AAHVuaXZlcnNhbC9wbGF5ZXIueG1sUEsBAgAAFAACAAgAAAi6VAairqlyBgAAJhkAAB0AAAAAAAAAAQAAAAAA4BEAAHVuaXZlcnNhbC9jb21tb25fbWVzc2FnZXMubG5nUEsBAgAAFAACAAgAAAi6VBUeYBujAAAAfwEAAC4AAAAAAAAAAQAAAAAAjRgAAHVuaXZlcnNhbC9wbGF5YmFja19hbmRfbmF2aWdhdGlvbl9zZXR0aW5ncy54bWxQSwECAAAUAAIACAAACLpUWYGOgVEEAADcFQAAJwAAAAAAAAABAAAAAAB8GQAAdW5pdmVyc2FsL2ZsYXNoX3B1Ymxpc2hpbmdfc2V0dGluZ3MueG1sUEsBAgAAFAACAAgAAAi6VK87lYqIAwAA4QwAACEAAAAAAAAAAQAAAAAAEh4AAHVuaXZlcnNhbC9mbGFzaF9za2luX3NldHRpbmdzLnhtbFBLAQIAABQAAgAIAAAIulSRShrPTAQAAGYVAAAmAAAAAAAAAAEAAAAAANkhAAB1bml2ZXJzYWwvaHRtbF9wdWJsaXNoaW5nX3NldHRpbmdzLnhtbFBLAQIAABQAAgAIAAAIulT2p7V0wwEAAIwGAAAhAAAAAAAAAAEAAAAAAGkmAAB1bml2ZXJzYWwvaHRtbF9za2luX3NldHRpbmdzLmpzb25QSwECAAAUAAIACAAACLpUlBOzImkAAABuAAAAHAAAAAAAAAABAAAAAABrKAAAdW5pdmVyc2FsL2xvY2FsX3NldHRpbmdzLnhtbFBLAQIAABQAAgAIAAEIulQH8CmJSxMAAFUxAAAXAAAAAAAAAAAAAAAAAA4pAAB1bml2ZXJzYWwvdW5pdmVyc2FsLnBuZ1BLAQIAABQAAgAIAAEIulTlZcaxSwAAAGoAAAAbAAAAAAAAAAEAAAAAAI48AAB1bml2ZXJzYWwvdW5pdmVyc2FsLnBuZy54bWxQSwECAAAUAAIACACBpmhU9rEOQqMFAAClFQAAIAAAAAAAAAABAAAAAAASPQAAdmlkZW9sZWN0dXJlL2NvbW1vbl9tZXNzYWdlcy5sbmdQSwECAAAUAAIACACBpmhUFR5gG6MAAAB/AQAAMQAAAAAAAAABAAAAAADzQgAAdmlkZW9sZWN0dXJlL3BsYXliYWNrX2FuZF9uYXZpZ2F0aW9uX3NldHRpbmdzLnhtbFBLAQIAABQAAgAIAIGmaFSniu42DAUAAOUZAAAqAAAAAAAAAAEAAAAAAOVDAAB2aWRlb2xlY3R1cmUvZmxhc2hfcHVibGlzaGluZ19zZXR0aW5ncy54bWxQSwECAAAUAAIACACBpmhUj3ZV/m8CAACHCAAAJAAAAAAAAAABAAAAAAA5SQAAdmlkZW9sZWN0dXJlL2ZsYXNoX3NraW5fc2V0dGluZ3MueG1sUEsBAgAAFAACAAgAgaZoVHyfhAoCBQAAXRkAACkAAAAAAAAAAQAAAAAA6ksAAHZpZGVvbGVjdHVyZS9odG1sX3B1Ymxpc2hpbmdfc2V0dGluZ3MueG1sUEsBAgAAFAACAAgAgaZoVJNoQH6HAQAA2QQAACQAAAAAAAAAAQAAAAAAM1EAAHZpZGVvbGVjdHVyZS9odG1sX3NraW5fc2V0dGluZ3MuanNvblBLAQIAABQAAgAIAIGmaFS8fTX3SgAAAEkAAAAfAAAAAAAAAAEAAAAAAPxSAAB2aWRlb2xlY3R1cmUvbG9jYWxfc2V0dGluZ3MueG1sUEsFBgAAAAAYABgAagcAAINTAAAAAA=="/>
  <p:tag name="ISPRING_ULTRA_SCORM_COURCE_TITLE" val="4.1.2 Naming conventions"/>
  <p:tag name="ISPRING_PRESENTATION_TITLE" val="4.1.2 Naming conventions"/>
  <p:tag name="FLASHSPRING_ZOOM_TAG" val="73"/>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4.1.2 Naming conventions&quot;,&quot;onlineDestinationFolderId&quot;:&quot;8240ab84-dc7e-11ec-9224-56607b811831&quot;,&quot;onlineDestinationUrl&quot;:&quot;dhis2-academy.ispring.com&quot;,&quot;uploadSources&quot;:true}}"/>
  <p:tag name="ISPRING_SCREEN_RECS_UPDATED" val="D:\DHIS2_Projects\DHIS2Fundamentals2.0\DHIS2Customization\iSpring\4.1.2 Naming conventions\4.1.2 NamingConventions"/>
  <p:tag name="ISPRING_RESOURCE_FOLDER" val="D:\DHIS2_Projects\DHIS2Fundamentals2.0\DHIS2Customization\iSpring\4.1.2 Naming conventions\4.1.2 NamingConventions"/>
  <p:tag name="ISPRING_PRESENTATION_PATH" val="D:\DHIS2_Projects\DHIS2Fundamentals2.0\DHIS2Customization\iSpring\4.1.2 Naming conventions\4.1.2 NamingConventions.pptx"/>
  <p:tag name="ISPRING_PRESENTATION_INFO_2" val="&lt;?xml version=&quot;1.0&quot; encoding=&quot;UTF-8&quot; standalone=&quot;no&quot; ?&gt;&#10;&lt;presentation2&gt;&#10;&#10;  &lt;slides&gt;&#10;    &lt;slide id=&quot;{275A5A57-089B-44E0-876E-F85F56E1457E}&quot; pptId=&quot;299&quot;/&gt;&#10;    &lt;slide id=&quot;{29B714E7-05DE-4B55-A043-5294F85765DB}&quot; pptId=&quot;308&quot;/&gt;&#10;    &lt;slide id=&quot;{A3AEAC9A-FDD2-4D3C-B808-CA2330D1D1DB}&quot; pptId=&quot;309&quot;/&gt;&#10;    &lt;slide id=&quot;{9EAA48AD-10E9-4E23-89DB-AB44ED4E1DB8}&quot; pptId=&quot;311&quot;/&gt;&#10;    &lt;slide id=&quot;{10442DAE-08FF-4D64-8E5A-115242D3DCC4}&quot; pptId=&quot;313&quot;/&gt;&#10;    &lt;slide id=&quot;{06FC92D6-06FF-4461-B074-AA83C43E4E44}&quot; pptId=&quot;307&quot;/&gt;&#10;    &lt;slide id=&quot;{799B215C-C1E1-484B-A573-2FB4893B6600}&quot; pptId=&quot;327&quot;/&gt;&#10;    &lt;slide id=&quot;{FF3E5FBC-0180-4042-B2F4-E961618AC73E}&quot; pptId=&quot;329&quot;/&gt;&#10;    &lt;slide id=&quot;{AC7A20C3-AA5E-4E7F-8B62-AEBB359EB315}&quot; pptId=&quot;345&quot;/&gt;&#10;    &lt;slide id=&quot;{9C64A59E-8899-4764-96DA-A7153CE89117}&quot; pptId=&quot;314&quot;/&gt;&#10;    &lt;slide id=&quot;{6876990C-B4C9-4B51-92C7-5CD768D8DC08}&quot; pptId=&quot;316&quot;/&gt;&#10;    &lt;slide id=&quot;{7CC176FC-7ADF-4260-B969-31D84B2A6A16}&quot; pptId=&quot;315&quot;/&gt;&#10;    &lt;slide id=&quot;{2BD9ED69-87C0-4BAE-B501-0D558348F13C}&quot; pptId=&quot;317&quot;/&gt;&#10;    &lt;slide id=&quot;{5CE32D49-FC66-42FF-961D-351B307EEE2A}&quot; pptId=&quot;332&quot;/&gt;&#10;    &lt;slide id=&quot;{F014F1E4-CA0C-4F67-BA43-23773F5CC245}&quot; pptId=&quot;333&quot;/&gt;&#10;    &lt;slide id=&quot;{25ED38C9-D23E-4E46-921F-2769F532DEF4}&quot; pptId=&quot;334&quot;/&gt;&#10;    &lt;slide id=&quot;{84047520-6DF9-4047-9131-2FDF288D6401}&quot; pptId=&quot;335&quot;/&gt;&#10;    &lt;slide id=&quot;{4780C2A6-1202-4804-951A-8AA49C4B8566}&quot; pptId=&quot;336&quot;/&gt;&#10;    &lt;slide id=&quot;{C4D79EFD-7DF7-4794-869D-2260ED8812D9}&quot; pptId=&quot;337&quot;/&gt;&#10;    &lt;slide id=&quot;{6C3F9FCE-CD3A-49D9-B4D6-57C274D7A880}&quot; pptId=&quot;338&quot;/&gt;&#10;    &lt;slide id=&quot;{A3D81FA9-E04C-4F6F-9BA5-8B4C5EE335AE}&quot; pptId=&quot;323&quot;/&gt;&#10;    &lt;slide id=&quot;{69AB95A3-A7A8-4D61-8AD0-F143FCECA291}&quot; pptId=&quot;339&quot;/&gt;&#10;    &lt;slide id=&quot;{29068030-2978-46BD-AF2E-CAB7563F948B}&quot; pptId=&quot;340&quot;/&gt;&#10;    &lt;slide id=&quot;{440A7484-016C-4336-8563-B543A4DABE44}&quot; pptId=&quot;341&quot;/&gt;&#10;    &lt;slide id=&quot;{A4B83D66-E0E7-41BA-B655-3C84D88FCE02}&quot; pptId=&quot;342&quot;/&gt;&#10;    &lt;slide id=&quot;{8951E2E8-9241-4156-8C55-56FBE2AFF020}&quot; pptId=&quot;343&quot;/&gt;&#10;    &lt;slide id=&quot;{FFFECDFC-96E4-4523-BE5B-20724AA95D68}&quot; pptId=&quot;344&quot;/&gt;&#10;    &lt;slide id=&quot;{E8B5E165-D5E0-4B6C-B3C4-1CE065BB4FED}&quot; pptId=&quot;326&quot;/&gt;&#10;    &lt;slide id=&quot;{1FEAF22E-D1B3-45F4-B298-51A1390A9FBB}&quot; pptId=&quot;272&quot;/&gt;&#10;  &lt;/slides&gt;&#10;&#10;  &lt;narration&gt;&#10;    &lt;audioTracks&gt;&#10;      &lt;audioTrack muted=&quot;false&quot; name=&quot;outro&quot; resource=&quot;eea75108&quot; slideId=&quot;{1FEAF22E-D1B3-45F4-B298-51A1390A9FBB}&quot; startTime=&quot;0&quot; stepIndex=&quot;0&quot; volume=&quot;1&quot;&gt;&#10;        &lt;audio channels=&quot;2&quot; format=&quot;fltp&quot; sampleRate=&quot;44100&quot;/&gt;&#10;      &lt;/audioTrack&gt;&#10;      &lt;audioTrack muted=&quot;false&quot; name=&quot;intro&quot; resource=&quot;e5975125&quot; slideId=&quot;{275A5A57-089B-44E0-876E-F85F56E1457E}&quot; startTime=&quot;0&quot; stepIndex=&quot;0&quot; volume=&quot;1&quot;&gt;&#10;        &lt;audio channels=&quot;2&quot; format=&quot;fltp&quot; sampleRate=&quot;44100&quot;/&gt;&#10;      &lt;/audioTrack&gt;&#10;      &lt;audioTrack muted=&quot;false&quot; name=&quot;Text-to-speech clip — Audio  22&quot; resource=&quot;458d0e29&quot; slideId=&quot;&quot; startTime=&quot;0&quot; volume=&quot;1&quot;&gt;&#10;        &lt;audio channels=&quot;1&quot; format=&quot;fltp&quot; sampleRate=&quot;24000&quot;/&gt;&#10;      &lt;/audioTrack&gt;&#10;      &lt;audioTrack muted=&quot;false&quot; name=&quot;Slide 2&quot; resource=&quot;8a24b1cf&quot; slideId=&quot;{29B714E7-05DE-4B55-A043-5294F85765DB}&quot; startTime=&quot;0&quot; stepIndex=&quot;0&quot; volume=&quot;1&quot;&gt;&#10;        &lt;audio channels=&quot;2&quot; format=&quot;fltp&quot; sampleRate=&quot;48000&quot;/&gt;&#10;      &lt;/audioTrack&gt;&#10;      &lt;audioTrack muted=&quot;false&quot; name=&quot;Slide 3&quot; resource=&quot;0fe1d00c&quot; slideId=&quot;{A3AEAC9A-FDD2-4D3C-B808-CA2330D1D1DB}&quot; startTime=&quot;0&quot; stepIndex=&quot;0&quot; volume=&quot;1&quot;&gt;&#10;        &lt;audio channels=&quot;2&quot; format=&quot;fltp&quot; sampleRate=&quot;48000&quot;/&gt;&#10;      &lt;/audioTrack&gt;&#10;      &lt;audioTrack muted=&quot;false&quot; name=&quot;Slide 4&quot; resource=&quot;2dd6a895&quot; slideId=&quot;{9EAA48AD-10E9-4E23-89DB-AB44ED4E1DB8}&quot; startTime=&quot;0&quot; stepIndex=&quot;0&quot; volume=&quot;1&quot;&gt;&#10;        &lt;audio channels=&quot;2&quot; format=&quot;fltp&quot; sampleRate=&quot;48000&quot;/&gt;&#10;      &lt;/audioTrack&gt;&#10;      &lt;audioTrack muted=&quot;false&quot; name=&quot;Slide 5&quot; resource=&quot;aeff46c5&quot; slideId=&quot;{10442DAE-08FF-4D64-8E5A-115242D3DCC4}&quot; startTime=&quot;0&quot; stepIndex=&quot;0&quot; volume=&quot;1&quot;&gt;&#10;        &lt;audio channels=&quot;2&quot; format=&quot;fltp&quot; sampleRate=&quot;48000&quot;/&gt;&#10;      &lt;/audioTrack&gt;&#10;      &lt;audioTrack muted=&quot;false&quot; name=&quot;Slide 6&quot; resource=&quot;d9e175ce&quot; slideId=&quot;{06FC92D6-06FF-4461-B074-AA83C43E4E44}&quot; startTime=&quot;0&quot; stepIndex=&quot;0&quot; volume=&quot;1&quot;&gt;&#10;        &lt;audio channels=&quot;2&quot; format=&quot;fltp&quot; sampleRate=&quot;48000&quot;/&gt;&#10;      &lt;/audioTrack&gt;&#10;      &lt;audioTrack muted=&quot;false&quot; name=&quot;Slide 7&quot; resource=&quot;fac681b9&quot; slideId=&quot;{799B215C-C1E1-484B-A573-2FB4893B6600}&quot; startTime=&quot;0&quot; stepIndex=&quot;0&quot; volume=&quot;1&quot;&gt;&#10;        &lt;audio channels=&quot;2&quot; format=&quot;fltp&quot; sampleRate=&quot;48000&quot;/&gt;&#10;      &lt;/audioTrack&gt;&#10;      &lt;audioTrack muted=&quot;false&quot; name=&quot;Slide 8&quot; resource=&quot;d656d0b7&quot; slideId=&quot;{FF3E5FBC-0180-4042-B2F4-E961618AC73E}&quot; startTime=&quot;0&quot; stepIndex=&quot;0&quot; volume=&quot;1&quot;&gt;&#10;        &lt;audio channels=&quot;2&quot; format=&quot;fltp&quot; sampleRate=&quot;48000&quot;/&gt;&#10;      &lt;/audioTrack&gt;&#10;      &lt;audioTrack muted=&quot;false&quot; name=&quot;Slide 9&quot; resource=&quot;ec9d4c11&quot; slideId=&quot;{AC7A20C3-AA5E-4E7F-8B62-AEBB359EB315}&quot; startTime=&quot;0&quot; stepIndex=&quot;0&quot; volume=&quot;1&quot;&gt;&#10;        &lt;audio channels=&quot;2&quot; format=&quot;fltp&quot; sampleRate=&quot;48000&quot;/&gt;&#10;      &lt;/audioTrack&gt;&#10;      &lt;audioTrack muted=&quot;false&quot; name=&quot;Slide 10&quot; resource=&quot;fc6de84d&quot; slideId=&quot;{9C64A59E-8899-4764-96DA-A7153CE89117}&quot; startTime=&quot;0&quot; stepIndex=&quot;0&quot; volume=&quot;1&quot;&gt;&#10;        &lt;audio channels=&quot;2&quot; format=&quot;fltp&quot; sampleRate=&quot;48000&quot;/&gt;&#10;      &lt;/audioTrack&gt;&#10;      &lt;audioTrack muted=&quot;false&quot; name=&quot;Slide 11&quot; resource=&quot;43125729&quot; slideId=&quot;{6876990C-B4C9-4B51-92C7-5CD768D8DC08}&quot; startTime=&quot;0&quot; stepIndex=&quot;0&quot; volume=&quot;1&quot;&gt;&#10;        &lt;audio channels=&quot;2&quot; format=&quot;fltp&quot; sampleRate=&quot;48000&quot;/&gt;&#10;      &lt;/audioTrack&gt;&#10;      &lt;audioTrack muted=&quot;false&quot; name=&quot;Slide 14&quot; resource=&quot;b609d0af&quot; slideId=&quot;{5CE32D49-FC66-42FF-961D-351B307EEE2A}&quot; startTime=&quot;0&quot; stepIndex=&quot;0&quot; volume=&quot;1&quot;&gt;&#10;        &lt;audio channels=&quot;2&quot; format=&quot;fltp&quot; sampleRate=&quot;48000&quot;/&gt;&#10;      &lt;/audioTrack&gt;&#10;      &lt;audioTrack muted=&quot;false&quot; name=&quot;Slide 15&quot; resource=&quot;395e6171&quot; slideId=&quot;{F014F1E4-CA0C-4F67-BA43-23773F5CC245}&quot; startTime=&quot;0&quot; stepIndex=&quot;0&quot; volume=&quot;1&quot;&gt;&#10;        &lt;audio channels=&quot;2&quot; format=&quot;fltp&quot; sampleRate=&quot;48000&quot;/&gt;&#10;      &lt;/audioTrack&gt;&#10;      &lt;audioTrack muted=&quot;false&quot; name=&quot;Slide 16&quot; resource=&quot;95b3b455&quot; slideId=&quot;{25ED38C9-D23E-4E46-921F-2769F532DEF4}&quot; startTime=&quot;0&quot; stepIndex=&quot;0&quot; volume=&quot;1&quot;&gt;&#10;        &lt;audio channels=&quot;2&quot; format=&quot;fltp&quot; sampleRate=&quot;48000&quot;/&gt;&#10;      &lt;/audioTrack&gt;&#10;      &lt;audioTrack muted=&quot;false&quot; name=&quot;Slide 17&quot; resource=&quot;02dc57be&quot; slideId=&quot;{84047520-6DF9-4047-9131-2FDF288D6401}&quot; startTime=&quot;0&quot; stepIndex=&quot;0&quot; volume=&quot;1&quot;&gt;&#10;        &lt;audio channels=&quot;2&quot; format=&quot;fltp&quot; sampleRate=&quot;48000&quot;/&gt;&#10;      &lt;/audioTrack&gt;&#10;      &lt;audioTrack muted=&quot;false&quot; name=&quot;Slide 18&quot; resource=&quot;9f480a96&quot; slideId=&quot;{4780C2A6-1202-4804-951A-8AA49C4B8566}&quot; startTime=&quot;0&quot; stepIndex=&quot;0&quot; volume=&quot;1&quot;&gt;&#10;        &lt;audio channels=&quot;2&quot; format=&quot;fltp&quot; sampleRate=&quot;48000&quot;/&gt;&#10;      &lt;/audioTrack&gt;&#10;      &lt;audioTrack muted=&quot;false&quot; name=&quot;Slide 19&quot; resource=&quot;d47c438b&quot; slideId=&quot;{C4D79EFD-7DF7-4794-869D-2260ED8812D9}&quot; startTime=&quot;0&quot; stepIndex=&quot;0&quot; volume=&quot;1&quot;&gt;&#10;        &lt;audio channels=&quot;2&quot; format=&quot;fltp&quot; sampleRate=&quot;48000&quot;/&gt;&#10;      &lt;/audioTrack&gt;&#10;      &lt;audioTrack muted=&quot;false&quot; name=&quot;Slide 20&quot; resource=&quot;84dc9f12&quot; slideId=&quot;{6C3F9FCE-CD3A-49D9-B4D6-57C274D7A880}&quot; startTime=&quot;0&quot; stepIndex=&quot;0&quot; volume=&quot;1&quot;&gt;&#10;        &lt;audio channels=&quot;2&quot; format=&quot;fltp&quot; sampleRate=&quot;48000&quot;/&gt;&#10;      &lt;/audioTrack&gt;&#10;      &lt;audioTrack muted=&quot;false&quot; name=&quot;Slide 21&quot; resource=&quot;3e29b2c3&quot; slideId=&quot;{A3D81FA9-E04C-4F6F-9BA5-8B4C5EE335AE}&quot; startTime=&quot;0&quot; stepIndex=&quot;0&quot; volume=&quot;1&quot;&gt;&#10;        &lt;audio channels=&quot;2&quot; format=&quot;fltp&quot; sampleRate=&quot;48000&quot;/&gt;&#10;      &lt;/audioTrack&gt;&#10;      &lt;audioTrack muted=&quot;false&quot; name=&quot;Slide 22&quot; resource=&quot;897e5b5a&quot; slideId=&quot;{69AB95A3-A7A8-4D61-8AD0-F143FCECA291}&quot; startTime=&quot;0&quot; stepIndex=&quot;0&quot; volume=&quot;1&quot;&gt;&#10;        &lt;audio channels=&quot;2&quot; format=&quot;fltp&quot; sampleRate=&quot;48000&quot;/&gt;&#10;      &lt;/audioTrack&gt;&#10;      &lt;audioTrack muted=&quot;false&quot; name=&quot;Slide 23&quot; resource=&quot;ad6dfb80&quot; slideId=&quot;{29068030-2978-46BD-AF2E-CAB7563F948B}&quot; startTime=&quot;0&quot; stepIndex=&quot;0&quot; volume=&quot;1&quot;&gt;&#10;        &lt;audio channels=&quot;2&quot; format=&quot;fltp&quot; sampleRate=&quot;48000&quot;/&gt;&#10;      &lt;/audioTrack&gt;&#10;      &lt;audioTrack muted=&quot;false&quot; name=&quot;Slide 24&quot; resource=&quot;e9871a2c&quot; slideId=&quot;{440A7484-016C-4336-8563-B543A4DABE44}&quot; startTime=&quot;0&quot; stepIndex=&quot;0&quot; volume=&quot;1&quot;&gt;&#10;        &lt;audio channels=&quot;2&quot; format=&quot;fltp&quot; sampleRate=&quot;48000&quot;/&gt;&#10;      &lt;/audioTrack&gt;&#10;      &lt;audioTrack muted=&quot;false&quot; name=&quot;Slide 25&quot; resource=&quot;8efa4c0c&quot; slideId=&quot;{A4B83D66-E0E7-41BA-B655-3C84D88FCE02}&quot; startTime=&quot;0&quot; stepIndex=&quot;0&quot; volume=&quot;1&quot;&gt;&#10;        &lt;audio channels=&quot;2&quot; format=&quot;fltp&quot; sampleRate=&quot;48000&quot;/&gt;&#10;      &lt;/audioTrack&gt;&#10;      &lt;audioTrack muted=&quot;false&quot; name=&quot;Slide 26&quot; resource=&quot;fb8484d8&quot; slideId=&quot;{8951E2E8-9241-4156-8C55-56FBE2AFF020}&quot; startTime=&quot;0&quot; stepIndex=&quot;0&quot; volume=&quot;1&quot;&gt;&#10;        &lt;audio channels=&quot;2&quot; format=&quot;fltp&quot; sampleRate=&quot;48000&quot;/&gt;&#10;      &lt;/audioTrack&gt;&#10;      &lt;audioTrack muted=&quot;false&quot; name=&quot;Slide 27&quot; resource=&quot;7405e64b&quot; slideId=&quot;{FFFECDFC-96E4-4523-BE5B-20724AA95D68}&quot; startTime=&quot;0&quot; stepIndex=&quot;0&quot; volume=&quot;1&quot;&gt;&#10;        &lt;audio channels=&quot;2&quot; format=&quot;fltp&quot; sampleRate=&quot;48000&quot;/&gt;&#10;      &lt;/audioTrack&gt;&#10;      &lt;audioTrack muted=&quot;false&quot; name=&quot;Slide 28&quot; resource=&quot;08a2a65a&quot; slideId=&quot;{E8B5E165-D5E0-4B6C-B3C4-1CE065BB4FED}&quot; startTime=&quot;0&quot; stepIndex=&quot;0&quot; volume=&quot;1&quot;&gt;&#10;        &lt;audio channels=&quot;2&quot; format=&quot;fltp&quot; sampleRate=&quot;48000&quot;/&gt;&#10;      &lt;/audioTrack&gt;&#10;      &lt;audioTrack muted=&quot;false&quot; name=&quot;Slide 12&quot; resource=&quot;c3bc62a2&quot; slideId=&quot;{7CC176FC-7ADF-4260-B969-31D84B2A6A16}&quot; startTime=&quot;0&quot; stepIndex=&quot;0&quot; volume=&quot;1&quot;&gt;&#10;        &lt;audio channels=&quot;2&quot; format=&quot;fltp&quot; sampleRate=&quot;48000&quot;/&gt;&#10;      &lt;/audioTrack&gt;&#10;      &lt;audioTrack muted=&quot;false&quot; name=&quot;Slide 13&quot; resource=&quot;dc9b50b1&quot; slideId=&quot;{2BD9ED69-87C0-4BAE-B501-0D558348F13C}&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43F33C9-D1D2-4494-804A-C3CE8AC81631}:345"/>
  <p:tag name="GENSWF_ADVANCE_TIME" val="14.448"/>
  <p:tag name="TIMING" val="|1.773|7.393"/>
  <p:tag name="ISPRING_SLIDE_ID_2" val="{AC7A20C3-AA5E-4E7F-8B62-AEBB359EB3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9389B2D-898B-48D8-9E6C-BB21C3F5A190}:314"/>
  <p:tag name="GENSWF_ADVANCE_TIME" val="22.416"/>
  <p:tag name="TIMING" val="|1.217|1.449|2.751|4.188|3.813"/>
  <p:tag name="ISPRING_SLIDE_ID_2" val="{9C64A59E-8899-4764-96DA-A7153CE89117}"/>
</p:tagLst>
</file>

<file path=ppt/tags/tag12.xml><?xml version="1.0" encoding="utf-8"?>
<p:tagLst xmlns:a="http://schemas.openxmlformats.org/drawingml/2006/main" xmlns:r="http://schemas.openxmlformats.org/officeDocument/2006/relationships" xmlns:p="http://schemas.openxmlformats.org/presentationml/2006/main">
  <p:tag name="TIMING" val="|1.51|0.716|2.752|3.632|4.38|1.642"/>
  <p:tag name="ISPRING_CUSTOM_TIMING_USED" val="1"/>
  <p:tag name="ISPRING_SLIDE_INDENT_LEVEL" val="0"/>
  <p:tag name="GENSWF_SLIDE_UID" val="{3EF9A0B9-C4D3-4B04-8728-E515A1C009BD}:316"/>
  <p:tag name="GENSWF_ADVANCE_TIME" val="24.864"/>
  <p:tag name="ISPRING_SLIDE_ID_2" val="{6876990C-B4C9-4B51-92C7-5CD768D8DC08}"/>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B3BCEA6-3C62-4DD5-975A-EE6F3BFEE25E}:315"/>
  <p:tag name="GENSWF_ADVANCE_TIME" val="41.424"/>
  <p:tag name="TIMING" val="|1.018|1.5|8.673|9.656|1.234|7.657|1.174|1.122|2.938"/>
  <p:tag name="ISPRING_SLIDE_ID_2" val="{7CC176FC-7ADF-4260-B969-31D84B2A6A16}"/>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D2C135C-2A4D-4974-AFE2-4879F3AA175C}:317"/>
  <p:tag name="GENSWF_ADVANCE_TIME" val="12.912"/>
  <p:tag name="TIMING" val="|7.971"/>
  <p:tag name="ISPRING_SLIDE_ID_2" val="{2BD9ED69-87C0-4BAE-B501-0D558348F13C}"/>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2E4038D-2898-475D-BAAA-35A146008920}:332"/>
  <p:tag name="GENSWF_ADVANCE_TIME" val="24.624"/>
  <p:tag name="TIMING" val="|2.285|11.263|8.079"/>
  <p:tag name="ISPRING_SLIDE_ID_2" val="{5CE32D49-FC66-42FF-961D-351B307EEE2A}"/>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5.187"/>
  <p:tag name="ISPRING_CUSTOM_TIMING_USED" val="1"/>
  <p:tag name="ISPRING_SLIDE_INDENT_LEVEL" val="0"/>
  <p:tag name="GENSWF_SLIDE_UID" val="{DBDFE7D7-DFEF-41D8-B243-AC242FE21C10}:333"/>
  <p:tag name="TIMING" val="|3.166|0.767"/>
  <p:tag name="ISPRING_SLIDE_ID_2" val="{F014F1E4-CA0C-4F67-BA43-23773F5CC245}"/>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9.504"/>
  <p:tag name="ISPRING_CUSTOM_TIMING_USED" val="1"/>
  <p:tag name="ISPRING_SLIDE_INDENT_LEVEL" val="0"/>
  <p:tag name="GENSWF_SLIDE_UID" val="{45B1D4A1-CE03-4847-B36E-F28A162A26EE}:334"/>
  <p:tag name="TIMING" val="|1.463|5.11"/>
  <p:tag name="ISPRING_SLIDE_ID_2" val="{25ED38C9-D23E-4E46-921F-2769F532DEF4}"/>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AC09F9-608C-4667-A765-742F2D0037C3}:335"/>
  <p:tag name="GENSWF_ADVANCE_TIME" val="11.208"/>
  <p:tag name="TIMING" val="|1.855"/>
  <p:tag name="ISPRING_SLIDE_ID_2" val="{84047520-6DF9-4047-9131-2FDF288D6401}"/>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FA330A-5A55-491D-9924-B55228E74DC2}:336"/>
  <p:tag name="GENSWF_ADVANCE_TIME" val="12.456"/>
  <p:tag name="TIMING" val="|3.38|1.579|5.14"/>
  <p:tag name="ISPRING_SLIDE_ID_2" val="{4780C2A6-1202-4804-951A-8AA49C4B8566}"/>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75A5A57-089B-44E0-876E-F85F56E1457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0C8CCC2-112A-473C-8266-F24022266AD5}:337"/>
  <p:tag name="GENSWF_ADVANCE_TIME" val="35.664"/>
  <p:tag name="TIMING" val="|3.272|1.72|1.687|1.485|1.795|4.938|13.626|1.658|2.154|2.187"/>
  <p:tag name="ISPRING_SLIDE_ID_2" val="{C4D79EFD-7DF7-4794-869D-2260ED8812D9}"/>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48B610-2925-465E-97F2-F9D2A88F3126}:338"/>
  <p:tag name="GENSWF_ADVANCE_TIME" val="14.328"/>
  <p:tag name="TIMING" val="|1.084|6.674|2.294"/>
  <p:tag name="ISPRING_SLIDE_ID_2" val="{6C3F9FCE-CD3A-49D9-B4D6-57C274D7A880}"/>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C869CAD-9A9E-40D9-A071-3D13E1C41662}:323"/>
  <p:tag name="GENSWF_ADVANCE_TIME" val="20.232"/>
  <p:tag name="TIMING" val="|8.316|1.141|2.234|2.343|1.687"/>
  <p:tag name="ISPRING_SLIDE_ID_2" val="{A3D81FA9-E04C-4F6F-9BA5-8B4C5EE335AE}"/>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D400C4-AB07-4549-BC97-74BAB665E6E1}:339"/>
  <p:tag name="GENSWF_ADVANCE_TIME" val="14.832"/>
  <p:tag name="TIMING" val="|9.013|0.767|0.765|0.643"/>
  <p:tag name="ISPRING_SLIDE_ID_2" val="{69AB95A3-A7A8-4D61-8AD0-F143FCECA291}"/>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59409F-DBD7-43A9-9871-7241E1A999BB}:340"/>
  <p:tag name="GENSWF_ADVANCE_TIME" val="13.231"/>
  <p:tag name="TIMING" val="|0.662|5|5.313|0.656|0.718"/>
  <p:tag name="ISPRING_SLIDE_ID_2" val="{29068030-2978-46BD-AF2E-CAB7563F948B}"/>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97A5BC3-D1C6-4913-963F-7EE692C8D264}:341"/>
  <p:tag name="GENSWF_ADVANCE_TIME" val="11.496"/>
  <p:tag name="TIMING" val="|2.049"/>
  <p:tag name="ISPRING_SLIDE_ID_2" val="{440A7484-016C-4336-8563-B543A4DABE44}"/>
</p:tagLst>
</file>

<file path=ppt/tags/tag2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4337606-6F26-46AC-BAA6-0C05A893B706}:342"/>
  <p:tag name="GENSWF_ADVANCE_TIME" val="22.656"/>
  <p:tag name="TIMING" val="|8.96|5.955"/>
  <p:tag name="ISPRING_SLIDE_ID_2" val="{A4B83D66-E0E7-41BA-B655-3C84D88FCE02}"/>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4.054"/>
  <p:tag name="ISPRING_CUSTOM_TIMING_USED" val="1"/>
  <p:tag name="ISPRING_SLIDE_INDENT_LEVEL" val="0"/>
  <p:tag name="GENSWF_SLIDE_UID" val="{ED815C29-D4A8-4D26-A234-7511A881371F}:343"/>
  <p:tag name="ISPRING_SLIDE_ID_2" val="{8951E2E8-9241-4156-8C55-56FBE2AFF020}"/>
</p:tagLst>
</file>

<file path=ppt/tags/tag2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5E51BF1-06B0-4E10-8AF1-9DA56F51CC7C}:344"/>
  <p:tag name="GENSWF_ADVANCE_TIME" val="11.232"/>
  <p:tag name="ISPRING_SLIDE_ID_2" val="{FFFECDFC-96E4-4523-BE5B-20724AA95D68}"/>
</p:tagLst>
</file>

<file path=ppt/tags/tag2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FC2373B-5FC5-4EBA-A024-0503956BA646}:326"/>
  <p:tag name="GENSWF_ADVANCE_TIME" val="38.688"/>
  <p:tag name="TIMING" val="|1.897|9.126|1.064|8.502|2.761|2.565|3.342|4.487"/>
  <p:tag name="ISPRING_SLIDE_ID_2" val="{E8B5E165-D5E0-4B6C-B3C4-1CE065BB4FE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0DB871C-2087-4399-8485-7698E6C2BA95}:308"/>
  <p:tag name="GENSWF_ADVANCE_TIME" val="8.904"/>
  <p:tag name="TIMING" val="|1.084"/>
  <p:tag name="ISPRING_SLIDE_ID_2" val="{29B714E7-05DE-4B55-A043-5294F85765DB}"/>
</p:tagLst>
</file>

<file path=ppt/tags/tag3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1FEAF22E-D1B3-45F4-B298-51A1390A9FB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2B5BD5-98D7-4A8E-A8CF-F95B1BCADF8E}:309"/>
  <p:tag name="GENSWF_ADVANCE_TIME" val="15.528"/>
  <p:tag name="TIMING" val="|1.375|4.83"/>
  <p:tag name="ISPRING_SLIDE_ID_2" val="{A3AEAC9A-FDD2-4D3C-B808-CA2330D1D1DB}"/>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A0C84-144A-482C-A362-BA5D190B2D84}:311"/>
  <p:tag name="GENSWF_ADVANCE_TIME" val="6.864"/>
  <p:tag name="TIMING" val="|1.503|2.963"/>
  <p:tag name="ISPRING_SLIDE_ID_2" val="{9EAA48AD-10E9-4E23-89DB-AB44ED4E1DB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254AC21-5168-4AB9-9E44-68CE9EB71417}:313"/>
  <p:tag name="GENSWF_ADVANCE_TIME" val="11.904"/>
  <p:tag name="TIMING" val="|2.574|5.22"/>
  <p:tag name="ISPRING_SLIDE_ID_2" val="{10442DAE-08FF-4D64-8E5A-115242D3DCC4}"/>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F9F67B1-ED6A-414B-AC28-11F5D4DD783C}:307"/>
  <p:tag name="GENSWF_ADVANCE_TIME" val="10.992"/>
  <p:tag name="TIMING" val="|1.487|4.17"/>
  <p:tag name="ISPRING_SLIDE_ID_2" val="{06FC92D6-06FF-4461-B074-AA83C43E4E44}"/>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D1FC37-90E7-4B7E-A4AD-3A02B19F46F6}:327"/>
  <p:tag name="GENSWF_ADVANCE_TIME" val="8.520"/>
  <p:tag name="TIMING" val="|1.834"/>
  <p:tag name="ISPRING_SLIDE_ID_2" val="{799B215C-C1E1-484B-A573-2FB4893B660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ABA2010-4955-4BB5-81E1-9A59A3F3B65F}:329"/>
  <p:tag name="GENSWF_ADVANCE_TIME" val="24.864"/>
  <p:tag name="TIMING" val="|1.43|1.676|6.464|7.142"/>
  <p:tag name="ISPRING_SLIDE_ID_2" val="{FF3E5FBC-0180-4042-B2F4-E961618AC73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800" smtClean="0"/>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ts val="3300"/>
          </a:lnSpc>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19717</TotalTime>
  <Words>1746</Words>
  <Application>Microsoft Macintosh PowerPoint</Application>
  <PresentationFormat>Widescreen</PresentationFormat>
  <Paragraphs>177</Paragraphs>
  <Slides>29</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In this video, you will see…</vt:lpstr>
      <vt:lpstr>Stardardized method of naming</vt:lpstr>
      <vt:lpstr>Stardardized method of naming</vt:lpstr>
      <vt:lpstr>Where no protocols are being followed…</vt:lpstr>
      <vt:lpstr>Where no protocols are being followed…</vt:lpstr>
      <vt:lpstr>Naming principles </vt:lpstr>
      <vt:lpstr>Naming principles</vt:lpstr>
      <vt:lpstr>Naming principles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Naming conventions</dc:title>
  <dc:subject>elearning</dc:subject>
  <dc:creator>Alejandra Avila</dc:creator>
  <cp:lastModifiedBy>Simona Sekerova</cp:lastModifiedBy>
  <cp:revision>503</cp:revision>
  <cp:lastPrinted>2021-06-09T13:32:46Z</cp:lastPrinted>
  <dcterms:created xsi:type="dcterms:W3CDTF">2021-02-03T12:41:27Z</dcterms:created>
  <dcterms:modified xsi:type="dcterms:W3CDTF">2023-04-18T08:27:37Z</dcterms:modified>
</cp:coreProperties>
</file>